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75" r:id="rId3"/>
    <p:sldId id="257" r:id="rId4"/>
    <p:sldId id="262" r:id="rId5"/>
    <p:sldId id="279" r:id="rId6"/>
    <p:sldId id="260" r:id="rId7"/>
    <p:sldId id="276" r:id="rId8"/>
    <p:sldId id="278" r:id="rId9"/>
    <p:sldId id="27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55927F-13A5-4ABC-B4D2-7E27A054F9B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07148E7-A89D-42A6-BE94-2FDEF574F24D}">
      <dgm:prSet phldrT="[Text]"/>
      <dgm:spPr/>
      <dgm:t>
        <a:bodyPr/>
        <a:lstStyle/>
        <a:p>
          <a:r>
            <a:rPr lang="en-IN" b="1" dirty="0">
              <a:solidFill>
                <a:srgbClr val="C00000"/>
              </a:solidFill>
            </a:rPr>
            <a:t>Multi: </a:t>
          </a:r>
          <a:r>
            <a:rPr lang="en-IN" dirty="0"/>
            <a:t>Involving more than two types of groups or entities.</a:t>
          </a:r>
          <a:r>
            <a:rPr lang="en-US" dirty="0"/>
            <a:t>  </a:t>
          </a:r>
          <a:endParaRPr lang="en-IN" dirty="0"/>
        </a:p>
      </dgm:t>
    </dgm:pt>
    <dgm:pt modelId="{A8B54C3E-9772-41D7-A8DB-CD8C367C74F6}" type="parTrans" cxnId="{B13DC1B9-45A1-4DC5-A540-89BB23FD5033}">
      <dgm:prSet/>
      <dgm:spPr/>
      <dgm:t>
        <a:bodyPr/>
        <a:lstStyle/>
        <a:p>
          <a:endParaRPr lang="en-IN"/>
        </a:p>
      </dgm:t>
    </dgm:pt>
    <dgm:pt modelId="{24ECEB01-79C6-4718-B43B-B9CA2EBBC9B6}" type="sibTrans" cxnId="{B13DC1B9-45A1-4DC5-A540-89BB23FD5033}">
      <dgm:prSet/>
      <dgm:spPr/>
      <dgm:t>
        <a:bodyPr/>
        <a:lstStyle/>
        <a:p>
          <a:endParaRPr lang="en-IN"/>
        </a:p>
      </dgm:t>
    </dgm:pt>
    <dgm:pt modelId="{DC05FE8B-FDD1-48DB-ADD5-D59BDF035D31}">
      <dgm:prSet phldrT="[Text]"/>
      <dgm:spPr/>
      <dgm:t>
        <a:bodyPr/>
        <a:lstStyle/>
        <a:p>
          <a:r>
            <a:rPr lang="en-IN" b="1" dirty="0">
              <a:solidFill>
                <a:schemeClr val="accent4">
                  <a:lumMod val="50000"/>
                </a:schemeClr>
              </a:solidFill>
            </a:rPr>
            <a:t>Stakeholder: </a:t>
          </a:r>
          <a:r>
            <a:rPr lang="en-IN" dirty="0"/>
            <a:t>Anyone who has a stake or interest in a specific issue is a stakeholder</a:t>
          </a:r>
        </a:p>
      </dgm:t>
    </dgm:pt>
    <dgm:pt modelId="{12AFA9A5-C257-4080-B785-149018BE8DF6}" type="parTrans" cxnId="{5AFFCF4D-5584-4E6C-9086-5C43A14AE302}">
      <dgm:prSet/>
      <dgm:spPr/>
      <dgm:t>
        <a:bodyPr/>
        <a:lstStyle/>
        <a:p>
          <a:endParaRPr lang="en-IN"/>
        </a:p>
      </dgm:t>
    </dgm:pt>
    <dgm:pt modelId="{0633D6E2-82A0-4DD7-98DA-C9401C508CDC}" type="sibTrans" cxnId="{5AFFCF4D-5584-4E6C-9086-5C43A14AE302}">
      <dgm:prSet/>
      <dgm:spPr/>
      <dgm:t>
        <a:bodyPr/>
        <a:lstStyle/>
        <a:p>
          <a:endParaRPr lang="en-IN"/>
        </a:p>
      </dgm:t>
    </dgm:pt>
    <dgm:pt modelId="{7873EF0F-5336-411E-92C7-F7E2F9F3B96A}">
      <dgm:prSet phldrT="[Text]"/>
      <dgm:spPr/>
      <dgm:t>
        <a:bodyPr/>
        <a:lstStyle/>
        <a:p>
          <a:r>
            <a:rPr lang="en-US" b="1" dirty="0">
              <a:solidFill>
                <a:srgbClr val="7030A0"/>
              </a:solidFill>
            </a:rPr>
            <a:t>Roleplay:</a:t>
          </a:r>
          <a:r>
            <a:rPr lang="en-US" b="1" dirty="0"/>
            <a:t>  </a:t>
          </a:r>
          <a:r>
            <a:rPr lang="en-US" dirty="0"/>
            <a:t>Act </a:t>
          </a:r>
          <a:r>
            <a:rPr lang="en-IN" b="0" i="0" dirty="0"/>
            <a:t>out or perform the part of a person or character</a:t>
          </a:r>
          <a:endParaRPr lang="en-IN" dirty="0"/>
        </a:p>
      </dgm:t>
    </dgm:pt>
    <dgm:pt modelId="{D4937EE4-7DEB-45B3-AD7E-8F57D3180ED1}" type="parTrans" cxnId="{E91B52B0-B5A8-4D7A-A2E6-71E6CD0798C5}">
      <dgm:prSet/>
      <dgm:spPr/>
      <dgm:t>
        <a:bodyPr/>
        <a:lstStyle/>
        <a:p>
          <a:endParaRPr lang="en-IN"/>
        </a:p>
      </dgm:t>
    </dgm:pt>
    <dgm:pt modelId="{8EB9705C-D8B6-4481-BBCB-1A5B0249F6C7}" type="sibTrans" cxnId="{E91B52B0-B5A8-4D7A-A2E6-71E6CD0798C5}">
      <dgm:prSet/>
      <dgm:spPr/>
      <dgm:t>
        <a:bodyPr/>
        <a:lstStyle/>
        <a:p>
          <a:endParaRPr lang="en-IN"/>
        </a:p>
      </dgm:t>
    </dgm:pt>
    <dgm:pt modelId="{D85D6EC7-C120-44E3-9204-D870B26621D0}" type="pres">
      <dgm:prSet presAssocID="{8755927F-13A5-4ABC-B4D2-7E27A054F9B3}" presName="Name0" presStyleCnt="0">
        <dgm:presLayoutVars>
          <dgm:chMax val="7"/>
          <dgm:chPref val="7"/>
          <dgm:dir/>
        </dgm:presLayoutVars>
      </dgm:prSet>
      <dgm:spPr/>
    </dgm:pt>
    <dgm:pt modelId="{3A9821F2-635A-4A90-AFAB-FF5C85195AB0}" type="pres">
      <dgm:prSet presAssocID="{8755927F-13A5-4ABC-B4D2-7E27A054F9B3}" presName="Name1" presStyleCnt="0"/>
      <dgm:spPr/>
    </dgm:pt>
    <dgm:pt modelId="{4CD2529A-8EB6-45D5-A1D3-477871ABA530}" type="pres">
      <dgm:prSet presAssocID="{8755927F-13A5-4ABC-B4D2-7E27A054F9B3}" presName="cycle" presStyleCnt="0"/>
      <dgm:spPr/>
    </dgm:pt>
    <dgm:pt modelId="{578A7862-2677-4E86-8144-0506072142DF}" type="pres">
      <dgm:prSet presAssocID="{8755927F-13A5-4ABC-B4D2-7E27A054F9B3}" presName="srcNode" presStyleLbl="node1" presStyleIdx="0" presStyleCnt="3"/>
      <dgm:spPr/>
    </dgm:pt>
    <dgm:pt modelId="{D72DAEBD-839F-446B-A419-AFB4DEE93786}" type="pres">
      <dgm:prSet presAssocID="{8755927F-13A5-4ABC-B4D2-7E27A054F9B3}" presName="conn" presStyleLbl="parChTrans1D2" presStyleIdx="0" presStyleCnt="1"/>
      <dgm:spPr/>
    </dgm:pt>
    <dgm:pt modelId="{4070BB52-9FAE-43E3-A672-74553543A798}" type="pres">
      <dgm:prSet presAssocID="{8755927F-13A5-4ABC-B4D2-7E27A054F9B3}" presName="extraNode" presStyleLbl="node1" presStyleIdx="0" presStyleCnt="3"/>
      <dgm:spPr/>
    </dgm:pt>
    <dgm:pt modelId="{AF400474-37D4-4723-A14B-0DB7F5658197}" type="pres">
      <dgm:prSet presAssocID="{8755927F-13A5-4ABC-B4D2-7E27A054F9B3}" presName="dstNode" presStyleLbl="node1" presStyleIdx="0" presStyleCnt="3"/>
      <dgm:spPr/>
    </dgm:pt>
    <dgm:pt modelId="{C040E71B-5E1D-4062-90E0-008B4F434A41}" type="pres">
      <dgm:prSet presAssocID="{407148E7-A89D-42A6-BE94-2FDEF574F24D}" presName="text_1" presStyleLbl="node1" presStyleIdx="0" presStyleCnt="3">
        <dgm:presLayoutVars>
          <dgm:bulletEnabled val="1"/>
        </dgm:presLayoutVars>
      </dgm:prSet>
      <dgm:spPr/>
    </dgm:pt>
    <dgm:pt modelId="{3328BBAF-E2AC-4595-90AA-478713D06F00}" type="pres">
      <dgm:prSet presAssocID="{407148E7-A89D-42A6-BE94-2FDEF574F24D}" presName="accent_1" presStyleCnt="0"/>
      <dgm:spPr/>
    </dgm:pt>
    <dgm:pt modelId="{68D4ADB3-1DE5-4D54-9D36-18118E7E91BF}" type="pres">
      <dgm:prSet presAssocID="{407148E7-A89D-42A6-BE94-2FDEF574F24D}" presName="accentRepeatNode" presStyleLbl="solidFgAcc1" presStyleIdx="0" presStyleCnt="3"/>
      <dgm:spPr/>
    </dgm:pt>
    <dgm:pt modelId="{B677944A-78AA-4442-9B4A-2534F298E5DA}" type="pres">
      <dgm:prSet presAssocID="{DC05FE8B-FDD1-48DB-ADD5-D59BDF035D31}" presName="text_2" presStyleLbl="node1" presStyleIdx="1" presStyleCnt="3">
        <dgm:presLayoutVars>
          <dgm:bulletEnabled val="1"/>
        </dgm:presLayoutVars>
      </dgm:prSet>
      <dgm:spPr/>
    </dgm:pt>
    <dgm:pt modelId="{B541011F-1632-46BD-B492-D51E20C1CC2B}" type="pres">
      <dgm:prSet presAssocID="{DC05FE8B-FDD1-48DB-ADD5-D59BDF035D31}" presName="accent_2" presStyleCnt="0"/>
      <dgm:spPr/>
    </dgm:pt>
    <dgm:pt modelId="{12DE1140-F668-42D5-97DB-6EC789F3B9EE}" type="pres">
      <dgm:prSet presAssocID="{DC05FE8B-FDD1-48DB-ADD5-D59BDF035D31}" presName="accentRepeatNode" presStyleLbl="solidFgAcc1" presStyleIdx="1" presStyleCnt="3"/>
      <dgm:spPr/>
    </dgm:pt>
    <dgm:pt modelId="{FFA54B52-7244-4883-A986-F2F945257EE1}" type="pres">
      <dgm:prSet presAssocID="{7873EF0F-5336-411E-92C7-F7E2F9F3B96A}" presName="text_3" presStyleLbl="node1" presStyleIdx="2" presStyleCnt="3">
        <dgm:presLayoutVars>
          <dgm:bulletEnabled val="1"/>
        </dgm:presLayoutVars>
      </dgm:prSet>
      <dgm:spPr/>
    </dgm:pt>
    <dgm:pt modelId="{625D210A-3C85-4169-ABDF-E56881F30096}" type="pres">
      <dgm:prSet presAssocID="{7873EF0F-5336-411E-92C7-F7E2F9F3B96A}" presName="accent_3" presStyleCnt="0"/>
      <dgm:spPr/>
    </dgm:pt>
    <dgm:pt modelId="{A8A833CC-F072-4C97-B621-8968C7577635}" type="pres">
      <dgm:prSet presAssocID="{7873EF0F-5336-411E-92C7-F7E2F9F3B96A}" presName="accentRepeatNode" presStyleLbl="solidFgAcc1" presStyleIdx="2" presStyleCnt="3"/>
      <dgm:spPr/>
    </dgm:pt>
  </dgm:ptLst>
  <dgm:cxnLst>
    <dgm:cxn modelId="{AA1D6A1B-7EF1-493C-9B25-D7625D3335D1}" type="presOf" srcId="{8755927F-13A5-4ABC-B4D2-7E27A054F9B3}" destId="{D85D6EC7-C120-44E3-9204-D870B26621D0}" srcOrd="0" destOrd="0" presId="urn:microsoft.com/office/officeart/2008/layout/VerticalCurvedList"/>
    <dgm:cxn modelId="{5AFFCF4D-5584-4E6C-9086-5C43A14AE302}" srcId="{8755927F-13A5-4ABC-B4D2-7E27A054F9B3}" destId="{DC05FE8B-FDD1-48DB-ADD5-D59BDF035D31}" srcOrd="1" destOrd="0" parTransId="{12AFA9A5-C257-4080-B785-149018BE8DF6}" sibTransId="{0633D6E2-82A0-4DD7-98DA-C9401C508CDC}"/>
    <dgm:cxn modelId="{F0A466A7-9AC0-46EE-B836-D088D629727D}" type="presOf" srcId="{DC05FE8B-FDD1-48DB-ADD5-D59BDF035D31}" destId="{B677944A-78AA-4442-9B4A-2534F298E5DA}" srcOrd="0" destOrd="0" presId="urn:microsoft.com/office/officeart/2008/layout/VerticalCurvedList"/>
    <dgm:cxn modelId="{B3F142AC-B1CB-4D1C-88CC-89264C2EF8B3}" type="presOf" srcId="{407148E7-A89D-42A6-BE94-2FDEF574F24D}" destId="{C040E71B-5E1D-4062-90E0-008B4F434A41}" srcOrd="0" destOrd="0" presId="urn:microsoft.com/office/officeart/2008/layout/VerticalCurvedList"/>
    <dgm:cxn modelId="{E91B52B0-B5A8-4D7A-A2E6-71E6CD0798C5}" srcId="{8755927F-13A5-4ABC-B4D2-7E27A054F9B3}" destId="{7873EF0F-5336-411E-92C7-F7E2F9F3B96A}" srcOrd="2" destOrd="0" parTransId="{D4937EE4-7DEB-45B3-AD7E-8F57D3180ED1}" sibTransId="{8EB9705C-D8B6-4481-BBCB-1A5B0249F6C7}"/>
    <dgm:cxn modelId="{B13DC1B9-45A1-4DC5-A540-89BB23FD5033}" srcId="{8755927F-13A5-4ABC-B4D2-7E27A054F9B3}" destId="{407148E7-A89D-42A6-BE94-2FDEF574F24D}" srcOrd="0" destOrd="0" parTransId="{A8B54C3E-9772-41D7-A8DB-CD8C367C74F6}" sibTransId="{24ECEB01-79C6-4718-B43B-B9CA2EBBC9B6}"/>
    <dgm:cxn modelId="{23FF5CCA-9D70-4342-B4A9-5892541B5E1C}" type="presOf" srcId="{7873EF0F-5336-411E-92C7-F7E2F9F3B96A}" destId="{FFA54B52-7244-4883-A986-F2F945257EE1}" srcOrd="0" destOrd="0" presId="urn:microsoft.com/office/officeart/2008/layout/VerticalCurvedList"/>
    <dgm:cxn modelId="{F2E2B6D9-588E-44CA-A3C6-4931AE81475C}" type="presOf" srcId="{24ECEB01-79C6-4718-B43B-B9CA2EBBC9B6}" destId="{D72DAEBD-839F-446B-A419-AFB4DEE93786}" srcOrd="0" destOrd="0" presId="urn:microsoft.com/office/officeart/2008/layout/VerticalCurvedList"/>
    <dgm:cxn modelId="{F23B8B2E-68F9-440C-B6D1-7F9FCC4603A5}" type="presParOf" srcId="{D85D6EC7-C120-44E3-9204-D870B26621D0}" destId="{3A9821F2-635A-4A90-AFAB-FF5C85195AB0}" srcOrd="0" destOrd="0" presId="urn:microsoft.com/office/officeart/2008/layout/VerticalCurvedList"/>
    <dgm:cxn modelId="{0176AE12-907F-4775-AC54-9580B900A5AF}" type="presParOf" srcId="{3A9821F2-635A-4A90-AFAB-FF5C85195AB0}" destId="{4CD2529A-8EB6-45D5-A1D3-477871ABA530}" srcOrd="0" destOrd="0" presId="urn:microsoft.com/office/officeart/2008/layout/VerticalCurvedList"/>
    <dgm:cxn modelId="{5BFC8DCB-CAEF-4B99-9C5F-D908F9C9112A}" type="presParOf" srcId="{4CD2529A-8EB6-45D5-A1D3-477871ABA530}" destId="{578A7862-2677-4E86-8144-0506072142DF}" srcOrd="0" destOrd="0" presId="urn:microsoft.com/office/officeart/2008/layout/VerticalCurvedList"/>
    <dgm:cxn modelId="{3833F7F4-7F6B-4C35-978C-EA3EF94F11CB}" type="presParOf" srcId="{4CD2529A-8EB6-45D5-A1D3-477871ABA530}" destId="{D72DAEBD-839F-446B-A419-AFB4DEE93786}" srcOrd="1" destOrd="0" presId="urn:microsoft.com/office/officeart/2008/layout/VerticalCurvedList"/>
    <dgm:cxn modelId="{B4E40A27-19CD-4B33-9933-739E1EB2070E}" type="presParOf" srcId="{4CD2529A-8EB6-45D5-A1D3-477871ABA530}" destId="{4070BB52-9FAE-43E3-A672-74553543A798}" srcOrd="2" destOrd="0" presId="urn:microsoft.com/office/officeart/2008/layout/VerticalCurvedList"/>
    <dgm:cxn modelId="{81BD4712-9A4E-41FC-A01F-E4475C7DA92B}" type="presParOf" srcId="{4CD2529A-8EB6-45D5-A1D3-477871ABA530}" destId="{AF400474-37D4-4723-A14B-0DB7F5658197}" srcOrd="3" destOrd="0" presId="urn:microsoft.com/office/officeart/2008/layout/VerticalCurvedList"/>
    <dgm:cxn modelId="{8417552C-C57B-47C1-B2FF-FBA593945A15}" type="presParOf" srcId="{3A9821F2-635A-4A90-AFAB-FF5C85195AB0}" destId="{C040E71B-5E1D-4062-90E0-008B4F434A41}" srcOrd="1" destOrd="0" presId="urn:microsoft.com/office/officeart/2008/layout/VerticalCurvedList"/>
    <dgm:cxn modelId="{241F56BE-0B37-4248-B49E-2E32CA1AC780}" type="presParOf" srcId="{3A9821F2-635A-4A90-AFAB-FF5C85195AB0}" destId="{3328BBAF-E2AC-4595-90AA-478713D06F00}" srcOrd="2" destOrd="0" presId="urn:microsoft.com/office/officeart/2008/layout/VerticalCurvedList"/>
    <dgm:cxn modelId="{95035D98-9C87-47AB-87BA-6A26135CCC28}" type="presParOf" srcId="{3328BBAF-E2AC-4595-90AA-478713D06F00}" destId="{68D4ADB3-1DE5-4D54-9D36-18118E7E91BF}" srcOrd="0" destOrd="0" presId="urn:microsoft.com/office/officeart/2008/layout/VerticalCurvedList"/>
    <dgm:cxn modelId="{381632A4-0F9B-49F4-A2BD-4CD7F5B8D029}" type="presParOf" srcId="{3A9821F2-635A-4A90-AFAB-FF5C85195AB0}" destId="{B677944A-78AA-4442-9B4A-2534F298E5DA}" srcOrd="3" destOrd="0" presId="urn:microsoft.com/office/officeart/2008/layout/VerticalCurvedList"/>
    <dgm:cxn modelId="{C2B735DC-079B-431C-A2A1-C8BB9E4F7AE3}" type="presParOf" srcId="{3A9821F2-635A-4A90-AFAB-FF5C85195AB0}" destId="{B541011F-1632-46BD-B492-D51E20C1CC2B}" srcOrd="4" destOrd="0" presId="urn:microsoft.com/office/officeart/2008/layout/VerticalCurvedList"/>
    <dgm:cxn modelId="{58AC5726-AFC5-4B91-83C0-7B986E52C067}" type="presParOf" srcId="{B541011F-1632-46BD-B492-D51E20C1CC2B}" destId="{12DE1140-F668-42D5-97DB-6EC789F3B9EE}" srcOrd="0" destOrd="0" presId="urn:microsoft.com/office/officeart/2008/layout/VerticalCurvedList"/>
    <dgm:cxn modelId="{9ADEA1A4-9E9B-4A87-905A-77526645BB9A}" type="presParOf" srcId="{3A9821F2-635A-4A90-AFAB-FF5C85195AB0}" destId="{FFA54B52-7244-4883-A986-F2F945257EE1}" srcOrd="5" destOrd="0" presId="urn:microsoft.com/office/officeart/2008/layout/VerticalCurvedList"/>
    <dgm:cxn modelId="{41348B3C-710F-44B5-B1E8-E572A38EC343}" type="presParOf" srcId="{3A9821F2-635A-4A90-AFAB-FF5C85195AB0}" destId="{625D210A-3C85-4169-ABDF-E56881F30096}" srcOrd="6" destOrd="0" presId="urn:microsoft.com/office/officeart/2008/layout/VerticalCurvedList"/>
    <dgm:cxn modelId="{B9F17E34-5BAB-4832-90F6-32DE6A0AB586}" type="presParOf" srcId="{625D210A-3C85-4169-ABDF-E56881F30096}" destId="{A8A833CC-F072-4C97-B621-8968C757763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8A98A-332F-41F3-9FB1-884A165A9546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F4E22EE-4DA2-4132-8D26-F81E6700F639}">
      <dgm:prSet phldrT="[Text]"/>
      <dgm:spPr/>
      <dgm:t>
        <a:bodyPr/>
        <a:lstStyle/>
        <a:p>
          <a:r>
            <a:rPr lang="en-US" dirty="0"/>
            <a:t>Civil Society</a:t>
          </a:r>
          <a:endParaRPr lang="en-IN" dirty="0"/>
        </a:p>
      </dgm:t>
    </dgm:pt>
    <dgm:pt modelId="{94D90AA3-B07D-4D3A-AEB6-4B35F4F7E551}" type="parTrans" cxnId="{E9FC460E-8212-421B-90E1-A80FF467CED6}">
      <dgm:prSet/>
      <dgm:spPr/>
      <dgm:t>
        <a:bodyPr/>
        <a:lstStyle/>
        <a:p>
          <a:endParaRPr lang="en-IN"/>
        </a:p>
      </dgm:t>
    </dgm:pt>
    <dgm:pt modelId="{CFB1918E-48C0-4AF2-B5E3-BB5307B06171}" type="sibTrans" cxnId="{E9FC460E-8212-421B-90E1-A80FF467CED6}">
      <dgm:prSet/>
      <dgm:spPr/>
      <dgm:t>
        <a:bodyPr/>
        <a:lstStyle/>
        <a:p>
          <a:endParaRPr lang="en-IN"/>
        </a:p>
      </dgm:t>
    </dgm:pt>
    <dgm:pt modelId="{5BA7ABCC-BF31-42E9-ABFA-781FCEA80EB8}">
      <dgm:prSet phldrT="[Text]"/>
      <dgm:spPr/>
      <dgm:t>
        <a:bodyPr/>
        <a:lstStyle/>
        <a:p>
          <a:r>
            <a:rPr lang="en-US" dirty="0"/>
            <a:t>Business Community</a:t>
          </a:r>
          <a:endParaRPr lang="en-IN" dirty="0"/>
        </a:p>
      </dgm:t>
    </dgm:pt>
    <dgm:pt modelId="{B8618650-EF25-4863-8765-55E145FCDACC}" type="parTrans" cxnId="{3676708C-EFDE-440E-A0D5-012EBE181A08}">
      <dgm:prSet/>
      <dgm:spPr/>
      <dgm:t>
        <a:bodyPr/>
        <a:lstStyle/>
        <a:p>
          <a:endParaRPr lang="en-IN"/>
        </a:p>
      </dgm:t>
    </dgm:pt>
    <dgm:pt modelId="{F70FCB84-8702-46A5-990D-DD7DA9A93089}" type="sibTrans" cxnId="{3676708C-EFDE-440E-A0D5-012EBE181A08}">
      <dgm:prSet/>
      <dgm:spPr/>
      <dgm:t>
        <a:bodyPr/>
        <a:lstStyle/>
        <a:p>
          <a:endParaRPr lang="en-IN"/>
        </a:p>
      </dgm:t>
    </dgm:pt>
    <dgm:pt modelId="{DC7A2977-0772-4326-B58A-C6FD6204C9CD}">
      <dgm:prSet phldrT="[Text]"/>
      <dgm:spPr/>
      <dgm:t>
        <a:bodyPr/>
        <a:lstStyle/>
        <a:p>
          <a:r>
            <a:rPr lang="en-US" dirty="0"/>
            <a:t>Technical Community</a:t>
          </a:r>
          <a:endParaRPr lang="en-IN" dirty="0"/>
        </a:p>
      </dgm:t>
    </dgm:pt>
    <dgm:pt modelId="{519BA7B3-27F9-46DA-84E0-36B4310EBF29}" type="parTrans" cxnId="{D8E48AB8-6D57-4762-B56F-0FC0571FBAEC}">
      <dgm:prSet/>
      <dgm:spPr/>
      <dgm:t>
        <a:bodyPr/>
        <a:lstStyle/>
        <a:p>
          <a:endParaRPr lang="en-IN"/>
        </a:p>
      </dgm:t>
    </dgm:pt>
    <dgm:pt modelId="{FEF833BC-93FB-48C4-9EB3-B056F2E6F98F}" type="sibTrans" cxnId="{D8E48AB8-6D57-4762-B56F-0FC0571FBAEC}">
      <dgm:prSet/>
      <dgm:spPr/>
      <dgm:t>
        <a:bodyPr/>
        <a:lstStyle/>
        <a:p>
          <a:endParaRPr lang="en-IN"/>
        </a:p>
      </dgm:t>
    </dgm:pt>
    <dgm:pt modelId="{F96BEC9E-B8C5-4E68-AB71-3F26DBE5E8FD}">
      <dgm:prSet phldrT="[Text]"/>
      <dgm:spPr/>
      <dgm:t>
        <a:bodyPr/>
        <a:lstStyle/>
        <a:p>
          <a:r>
            <a:rPr lang="en-US" dirty="0"/>
            <a:t>Government</a:t>
          </a:r>
          <a:endParaRPr lang="en-IN" dirty="0"/>
        </a:p>
      </dgm:t>
    </dgm:pt>
    <dgm:pt modelId="{10C9C64B-0657-46F0-8696-B9011E6CE9C0}" type="parTrans" cxnId="{F3D51A7C-6DFC-45FD-815F-C5E7FA4A220B}">
      <dgm:prSet/>
      <dgm:spPr/>
      <dgm:t>
        <a:bodyPr/>
        <a:lstStyle/>
        <a:p>
          <a:endParaRPr lang="en-IN"/>
        </a:p>
      </dgm:t>
    </dgm:pt>
    <dgm:pt modelId="{061646AE-A3C7-4449-A78B-69014FFC95B1}" type="sibTrans" cxnId="{F3D51A7C-6DFC-45FD-815F-C5E7FA4A220B}">
      <dgm:prSet/>
      <dgm:spPr/>
      <dgm:t>
        <a:bodyPr/>
        <a:lstStyle/>
        <a:p>
          <a:endParaRPr lang="en-IN"/>
        </a:p>
      </dgm:t>
    </dgm:pt>
    <dgm:pt modelId="{1D8A0E4E-3827-4499-AF1C-800F90D635F9}" type="pres">
      <dgm:prSet presAssocID="{4088A98A-332F-41F3-9FB1-884A165A9546}" presName="matrix" presStyleCnt="0">
        <dgm:presLayoutVars>
          <dgm:chMax val="1"/>
          <dgm:dir/>
          <dgm:resizeHandles val="exact"/>
        </dgm:presLayoutVars>
      </dgm:prSet>
      <dgm:spPr/>
    </dgm:pt>
    <dgm:pt modelId="{8B656C44-1DC2-46E8-A4A8-CA02C0604FC1}" type="pres">
      <dgm:prSet presAssocID="{4088A98A-332F-41F3-9FB1-884A165A9546}" presName="diamond" presStyleLbl="bgShp" presStyleIdx="0" presStyleCnt="1" custLinFactNeighborX="-240" custLinFactNeighborY="240"/>
      <dgm:spPr/>
    </dgm:pt>
    <dgm:pt modelId="{29BC7D3F-F24D-44F8-8E18-57CA58E1C7E1}" type="pres">
      <dgm:prSet presAssocID="{4088A98A-332F-41F3-9FB1-884A165A954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8F19A46-B9B7-41E1-979C-58E2B340239F}" type="pres">
      <dgm:prSet presAssocID="{4088A98A-332F-41F3-9FB1-884A165A954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6C5EC2F-4A54-4DC0-9A9C-F4764A733EFB}" type="pres">
      <dgm:prSet presAssocID="{4088A98A-332F-41F3-9FB1-884A165A954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4174702-704F-4E16-9EC4-98DD8F698941}" type="pres">
      <dgm:prSet presAssocID="{4088A98A-332F-41F3-9FB1-884A165A954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9FC460E-8212-421B-90E1-A80FF467CED6}" srcId="{4088A98A-332F-41F3-9FB1-884A165A9546}" destId="{3F4E22EE-4DA2-4132-8D26-F81E6700F639}" srcOrd="0" destOrd="0" parTransId="{94D90AA3-B07D-4D3A-AEB6-4B35F4F7E551}" sibTransId="{CFB1918E-48C0-4AF2-B5E3-BB5307B06171}"/>
    <dgm:cxn modelId="{991C9A0E-4FD9-46C4-8298-EAAD8A1EE233}" type="presOf" srcId="{5BA7ABCC-BF31-42E9-ABFA-781FCEA80EB8}" destId="{78F19A46-B9B7-41E1-979C-58E2B340239F}" srcOrd="0" destOrd="0" presId="urn:microsoft.com/office/officeart/2005/8/layout/matrix3"/>
    <dgm:cxn modelId="{A7CB8D20-6F8C-4CBD-A02B-B1C82712FB1F}" type="presOf" srcId="{F96BEC9E-B8C5-4E68-AB71-3F26DBE5E8FD}" destId="{54174702-704F-4E16-9EC4-98DD8F698941}" srcOrd="0" destOrd="0" presId="urn:microsoft.com/office/officeart/2005/8/layout/matrix3"/>
    <dgm:cxn modelId="{FDA69E38-A9AC-4D75-8590-70A17D21986E}" type="presOf" srcId="{4088A98A-332F-41F3-9FB1-884A165A9546}" destId="{1D8A0E4E-3827-4499-AF1C-800F90D635F9}" srcOrd="0" destOrd="0" presId="urn:microsoft.com/office/officeart/2005/8/layout/matrix3"/>
    <dgm:cxn modelId="{1F3D7571-CD31-4138-BE38-5896F79E109E}" type="presOf" srcId="{DC7A2977-0772-4326-B58A-C6FD6204C9CD}" destId="{D6C5EC2F-4A54-4DC0-9A9C-F4764A733EFB}" srcOrd="0" destOrd="0" presId="urn:microsoft.com/office/officeart/2005/8/layout/matrix3"/>
    <dgm:cxn modelId="{F3D51A7C-6DFC-45FD-815F-C5E7FA4A220B}" srcId="{4088A98A-332F-41F3-9FB1-884A165A9546}" destId="{F96BEC9E-B8C5-4E68-AB71-3F26DBE5E8FD}" srcOrd="3" destOrd="0" parTransId="{10C9C64B-0657-46F0-8696-B9011E6CE9C0}" sibTransId="{061646AE-A3C7-4449-A78B-69014FFC95B1}"/>
    <dgm:cxn modelId="{9370E17E-4063-44D3-B27A-2DBEF30C17DB}" type="presOf" srcId="{3F4E22EE-4DA2-4132-8D26-F81E6700F639}" destId="{29BC7D3F-F24D-44F8-8E18-57CA58E1C7E1}" srcOrd="0" destOrd="0" presId="urn:microsoft.com/office/officeart/2005/8/layout/matrix3"/>
    <dgm:cxn modelId="{3676708C-EFDE-440E-A0D5-012EBE181A08}" srcId="{4088A98A-332F-41F3-9FB1-884A165A9546}" destId="{5BA7ABCC-BF31-42E9-ABFA-781FCEA80EB8}" srcOrd="1" destOrd="0" parTransId="{B8618650-EF25-4863-8765-55E145FCDACC}" sibTransId="{F70FCB84-8702-46A5-990D-DD7DA9A93089}"/>
    <dgm:cxn modelId="{D8E48AB8-6D57-4762-B56F-0FC0571FBAEC}" srcId="{4088A98A-332F-41F3-9FB1-884A165A9546}" destId="{DC7A2977-0772-4326-B58A-C6FD6204C9CD}" srcOrd="2" destOrd="0" parTransId="{519BA7B3-27F9-46DA-84E0-36B4310EBF29}" sibTransId="{FEF833BC-93FB-48C4-9EB3-B056F2E6F98F}"/>
    <dgm:cxn modelId="{BF3DAA84-AA81-4121-97E3-58761B8187C8}" type="presParOf" srcId="{1D8A0E4E-3827-4499-AF1C-800F90D635F9}" destId="{8B656C44-1DC2-46E8-A4A8-CA02C0604FC1}" srcOrd="0" destOrd="0" presId="urn:microsoft.com/office/officeart/2005/8/layout/matrix3"/>
    <dgm:cxn modelId="{6333EB9D-CEB5-4BE2-9078-EF869E33A2BC}" type="presParOf" srcId="{1D8A0E4E-3827-4499-AF1C-800F90D635F9}" destId="{29BC7D3F-F24D-44F8-8E18-57CA58E1C7E1}" srcOrd="1" destOrd="0" presId="urn:microsoft.com/office/officeart/2005/8/layout/matrix3"/>
    <dgm:cxn modelId="{BB0DCE44-7617-4F52-BC45-BF1540D82146}" type="presParOf" srcId="{1D8A0E4E-3827-4499-AF1C-800F90D635F9}" destId="{78F19A46-B9B7-41E1-979C-58E2B340239F}" srcOrd="2" destOrd="0" presId="urn:microsoft.com/office/officeart/2005/8/layout/matrix3"/>
    <dgm:cxn modelId="{73C8CE72-54AB-4F63-8B23-A8D028340EF8}" type="presParOf" srcId="{1D8A0E4E-3827-4499-AF1C-800F90D635F9}" destId="{D6C5EC2F-4A54-4DC0-9A9C-F4764A733EFB}" srcOrd="3" destOrd="0" presId="urn:microsoft.com/office/officeart/2005/8/layout/matrix3"/>
    <dgm:cxn modelId="{D753982D-EC88-4B42-908D-D3482F000F15}" type="presParOf" srcId="{1D8A0E4E-3827-4499-AF1C-800F90D635F9}" destId="{54174702-704F-4E16-9EC4-98DD8F69894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2C184D-0337-4A49-856B-3DBA4B4CAD24}" type="doc">
      <dgm:prSet loTypeId="urn:microsoft.com/office/officeart/2011/layout/CircleProcess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D2DC2003-8BC9-40D1-B489-8D6C5B0DC175}">
      <dgm:prSet phldrT="[Text]"/>
      <dgm:spPr/>
      <dgm:t>
        <a:bodyPr/>
        <a:lstStyle/>
        <a:p>
          <a:r>
            <a:rPr lang="en-US" b="1" u="sng" dirty="0">
              <a:solidFill>
                <a:srgbClr val="0070C0"/>
              </a:solidFill>
            </a:rPr>
            <a:t>Stage 1</a:t>
          </a:r>
        </a:p>
        <a:p>
          <a:r>
            <a:rPr lang="en-US" dirty="0"/>
            <a:t>Selection of a topic for discussion</a:t>
          </a:r>
          <a:endParaRPr lang="en-IN" dirty="0"/>
        </a:p>
      </dgm:t>
    </dgm:pt>
    <dgm:pt modelId="{109AAB32-D799-4FC3-8048-AA4B1590A3E5}" type="parTrans" cxnId="{5B0E3BE5-7F34-4951-A10D-E0C973A98F42}">
      <dgm:prSet/>
      <dgm:spPr/>
      <dgm:t>
        <a:bodyPr/>
        <a:lstStyle/>
        <a:p>
          <a:endParaRPr lang="en-IN"/>
        </a:p>
      </dgm:t>
    </dgm:pt>
    <dgm:pt modelId="{782B01E8-BD7F-45FD-AD66-81C5184A3318}" type="sibTrans" cxnId="{5B0E3BE5-7F34-4951-A10D-E0C973A98F42}">
      <dgm:prSet/>
      <dgm:spPr/>
      <dgm:t>
        <a:bodyPr/>
        <a:lstStyle/>
        <a:p>
          <a:endParaRPr lang="en-IN"/>
        </a:p>
      </dgm:t>
    </dgm:pt>
    <dgm:pt modelId="{0A03D451-DC55-44C7-B9C6-37D191423FD7}">
      <dgm:prSet phldrT="[Text]"/>
      <dgm:spPr/>
      <dgm:t>
        <a:bodyPr/>
        <a:lstStyle/>
        <a:p>
          <a:r>
            <a:rPr lang="en-US" b="1" u="sng" dirty="0">
              <a:solidFill>
                <a:srgbClr val="0070C0"/>
              </a:solidFill>
            </a:rPr>
            <a:t>Stage 2</a:t>
          </a:r>
        </a:p>
        <a:p>
          <a:r>
            <a:rPr lang="en-US" dirty="0"/>
            <a:t>Moderators for each group</a:t>
          </a:r>
          <a:endParaRPr lang="en-IN" dirty="0"/>
        </a:p>
      </dgm:t>
    </dgm:pt>
    <dgm:pt modelId="{273C4609-CB05-4AB0-A7E5-12ABDE7EEE44}" type="parTrans" cxnId="{DCF36478-7319-4304-ABCA-5D79822E5DC3}">
      <dgm:prSet/>
      <dgm:spPr/>
      <dgm:t>
        <a:bodyPr/>
        <a:lstStyle/>
        <a:p>
          <a:endParaRPr lang="en-IN"/>
        </a:p>
      </dgm:t>
    </dgm:pt>
    <dgm:pt modelId="{DF9FF9FE-6CC9-4CC1-BB90-92198E47FF7B}" type="sibTrans" cxnId="{DCF36478-7319-4304-ABCA-5D79822E5DC3}">
      <dgm:prSet/>
      <dgm:spPr/>
      <dgm:t>
        <a:bodyPr/>
        <a:lstStyle/>
        <a:p>
          <a:endParaRPr lang="en-IN"/>
        </a:p>
      </dgm:t>
    </dgm:pt>
    <dgm:pt modelId="{B927E4F1-8E93-476A-BE98-96F756CD97EB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US" b="1" u="sng" dirty="0">
              <a:solidFill>
                <a:srgbClr val="0070C0"/>
              </a:solidFill>
            </a:rPr>
            <a:t>Stage 6</a:t>
          </a:r>
        </a:p>
        <a:p>
          <a:r>
            <a:rPr lang="en-US" dirty="0"/>
            <a:t>Multistakeholder Policy Recommendation</a:t>
          </a:r>
          <a:endParaRPr lang="en-IN" dirty="0"/>
        </a:p>
      </dgm:t>
    </dgm:pt>
    <dgm:pt modelId="{C73EBED6-1AAD-45E1-BD97-AD4685C02DAD}" type="parTrans" cxnId="{F339607C-A77A-4D7C-8856-7037D8798F55}">
      <dgm:prSet/>
      <dgm:spPr/>
      <dgm:t>
        <a:bodyPr/>
        <a:lstStyle/>
        <a:p>
          <a:endParaRPr lang="en-IN"/>
        </a:p>
      </dgm:t>
    </dgm:pt>
    <dgm:pt modelId="{4394CD6A-854C-44F8-B4EF-9C5446B130FF}" type="sibTrans" cxnId="{F339607C-A77A-4D7C-8856-7037D8798F55}">
      <dgm:prSet/>
      <dgm:spPr/>
      <dgm:t>
        <a:bodyPr/>
        <a:lstStyle/>
        <a:p>
          <a:endParaRPr lang="en-IN"/>
        </a:p>
      </dgm:t>
    </dgm:pt>
    <dgm:pt modelId="{A7872774-375B-4467-8D5B-3D8DCA543AF6}">
      <dgm:prSet phldrT="[Text]"/>
      <dgm:spPr/>
      <dgm:t>
        <a:bodyPr/>
        <a:lstStyle/>
        <a:p>
          <a:r>
            <a:rPr lang="en-US" b="1" u="sng" dirty="0">
              <a:solidFill>
                <a:srgbClr val="0070C0"/>
              </a:solidFill>
            </a:rPr>
            <a:t>Stage 5</a:t>
          </a:r>
        </a:p>
        <a:p>
          <a:r>
            <a:rPr lang="en-US" dirty="0"/>
            <a:t>Open forum to discuss the views</a:t>
          </a:r>
          <a:endParaRPr lang="en-IN" dirty="0"/>
        </a:p>
      </dgm:t>
    </dgm:pt>
    <dgm:pt modelId="{F9D6D9CF-21E9-46D5-B9BF-8B0E30F324C9}" type="parTrans" cxnId="{CD1B310A-A56F-42D3-8DE1-E2787183765E}">
      <dgm:prSet/>
      <dgm:spPr/>
      <dgm:t>
        <a:bodyPr/>
        <a:lstStyle/>
        <a:p>
          <a:endParaRPr lang="en-IN"/>
        </a:p>
      </dgm:t>
    </dgm:pt>
    <dgm:pt modelId="{9E7CD905-04E8-4EC6-A58F-3A4F60B56C5F}" type="sibTrans" cxnId="{CD1B310A-A56F-42D3-8DE1-E2787183765E}">
      <dgm:prSet/>
      <dgm:spPr/>
      <dgm:t>
        <a:bodyPr/>
        <a:lstStyle/>
        <a:p>
          <a:endParaRPr lang="en-IN"/>
        </a:p>
      </dgm:t>
    </dgm:pt>
    <dgm:pt modelId="{83A28347-608E-4DD9-A9CD-71B60C65292F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u="sng" dirty="0">
              <a:solidFill>
                <a:srgbClr val="0070C0"/>
              </a:solidFill>
            </a:rPr>
            <a:t>Stage 3</a:t>
          </a:r>
        </a:p>
        <a:p>
          <a:r>
            <a:rPr lang="en-US" dirty="0"/>
            <a:t>Break-out for discussion and elect a leader to represent views</a:t>
          </a:r>
          <a:endParaRPr lang="en-IN" dirty="0"/>
        </a:p>
      </dgm:t>
    </dgm:pt>
    <dgm:pt modelId="{EC6263AD-B3B9-4A34-9FE0-ED4153F18373}" type="parTrans" cxnId="{FCC872EF-EA28-4D4B-B72D-5ACBC20AD763}">
      <dgm:prSet/>
      <dgm:spPr/>
      <dgm:t>
        <a:bodyPr/>
        <a:lstStyle/>
        <a:p>
          <a:endParaRPr lang="en-IN"/>
        </a:p>
      </dgm:t>
    </dgm:pt>
    <dgm:pt modelId="{AFF6A5F7-2621-45AC-AD45-E8DA96A5AF31}" type="sibTrans" cxnId="{FCC872EF-EA28-4D4B-B72D-5ACBC20AD763}">
      <dgm:prSet/>
      <dgm:spPr/>
      <dgm:t>
        <a:bodyPr/>
        <a:lstStyle/>
        <a:p>
          <a:endParaRPr lang="en-IN"/>
        </a:p>
      </dgm:t>
    </dgm:pt>
    <dgm:pt modelId="{935397C4-048C-458C-AC2F-8550CD51BF01}">
      <dgm:prSet phldrT="[Text]"/>
      <dgm:spPr/>
      <dgm:t>
        <a:bodyPr/>
        <a:lstStyle/>
        <a:p>
          <a:r>
            <a:rPr lang="en-US" b="1" u="sng" dirty="0">
              <a:solidFill>
                <a:srgbClr val="0070C0"/>
              </a:solidFill>
            </a:rPr>
            <a:t>Stage 4</a:t>
          </a:r>
        </a:p>
        <a:p>
          <a:r>
            <a:rPr lang="en-US" dirty="0"/>
            <a:t>Leaders speaks about the group’s view</a:t>
          </a:r>
          <a:endParaRPr lang="en-IN" dirty="0"/>
        </a:p>
      </dgm:t>
    </dgm:pt>
    <dgm:pt modelId="{D4AF918D-30E9-4D7A-91F7-948E91760DEA}" type="parTrans" cxnId="{87E35C79-9EDD-4D91-A3A4-287DA241F163}">
      <dgm:prSet/>
      <dgm:spPr/>
      <dgm:t>
        <a:bodyPr/>
        <a:lstStyle/>
        <a:p>
          <a:endParaRPr lang="en-IN"/>
        </a:p>
      </dgm:t>
    </dgm:pt>
    <dgm:pt modelId="{45812CCB-B0F7-4328-9286-13AEDB87AA3C}" type="sibTrans" cxnId="{87E35C79-9EDD-4D91-A3A4-287DA241F163}">
      <dgm:prSet/>
      <dgm:spPr/>
      <dgm:t>
        <a:bodyPr/>
        <a:lstStyle/>
        <a:p>
          <a:endParaRPr lang="en-IN"/>
        </a:p>
      </dgm:t>
    </dgm:pt>
    <dgm:pt modelId="{843E92AA-A9B4-41E1-92AC-20F77E2DE61D}" type="pres">
      <dgm:prSet presAssocID="{152C184D-0337-4A49-856B-3DBA4B4CAD24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B6EAFC8-251F-4994-8966-1219EA21D9CC}" type="pres">
      <dgm:prSet presAssocID="{B927E4F1-8E93-476A-BE98-96F756CD97EB}" presName="Accent6" presStyleCnt="0"/>
      <dgm:spPr/>
    </dgm:pt>
    <dgm:pt modelId="{EC94488F-293A-4F54-A2AF-D162AF2563CE}" type="pres">
      <dgm:prSet presAssocID="{B927E4F1-8E93-476A-BE98-96F756CD97EB}" presName="Accent" presStyleLbl="node1" presStyleIdx="0" presStyleCnt="6"/>
      <dgm:spPr/>
    </dgm:pt>
    <dgm:pt modelId="{189F37E8-58C3-4DA1-833B-0E6660CB4577}" type="pres">
      <dgm:prSet presAssocID="{B927E4F1-8E93-476A-BE98-96F756CD97EB}" presName="ParentBackground6" presStyleCnt="0"/>
      <dgm:spPr/>
    </dgm:pt>
    <dgm:pt modelId="{777A5EA8-6CB7-4454-883A-550FBED53ACA}" type="pres">
      <dgm:prSet presAssocID="{B927E4F1-8E93-476A-BE98-96F756CD97EB}" presName="ParentBackground" presStyleLbl="fgAcc1" presStyleIdx="0" presStyleCnt="6"/>
      <dgm:spPr/>
    </dgm:pt>
    <dgm:pt modelId="{6C58099C-916D-4C70-A6E6-6625A157E70F}" type="pres">
      <dgm:prSet presAssocID="{B927E4F1-8E93-476A-BE98-96F756CD97EB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AEECEF64-9D68-45FF-8DE7-75787C39B5A6}" type="pres">
      <dgm:prSet presAssocID="{A7872774-375B-4467-8D5B-3D8DCA543AF6}" presName="Accent5" presStyleCnt="0"/>
      <dgm:spPr/>
    </dgm:pt>
    <dgm:pt modelId="{C6E0D2A7-72B4-4D21-9FB9-B093D10A2427}" type="pres">
      <dgm:prSet presAssocID="{A7872774-375B-4467-8D5B-3D8DCA543AF6}" presName="Accent" presStyleLbl="node1" presStyleIdx="1" presStyleCnt="6"/>
      <dgm:spPr/>
    </dgm:pt>
    <dgm:pt modelId="{EEEB3DA8-94E1-4753-8219-9C813EE6B5DF}" type="pres">
      <dgm:prSet presAssocID="{A7872774-375B-4467-8D5B-3D8DCA543AF6}" presName="ParentBackground5" presStyleCnt="0"/>
      <dgm:spPr/>
    </dgm:pt>
    <dgm:pt modelId="{D8E28493-D6AE-4CC5-A3C3-16C0F9EE97E1}" type="pres">
      <dgm:prSet presAssocID="{A7872774-375B-4467-8D5B-3D8DCA543AF6}" presName="ParentBackground" presStyleLbl="fgAcc1" presStyleIdx="1" presStyleCnt="6"/>
      <dgm:spPr/>
    </dgm:pt>
    <dgm:pt modelId="{1F2CD718-9B2D-417F-B05D-53D7BEC8C32D}" type="pres">
      <dgm:prSet presAssocID="{A7872774-375B-4467-8D5B-3D8DCA543AF6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D9F2F8B-5BC3-4C16-9DAC-856D7F408AA4}" type="pres">
      <dgm:prSet presAssocID="{935397C4-048C-458C-AC2F-8550CD51BF01}" presName="Accent4" presStyleCnt="0"/>
      <dgm:spPr/>
    </dgm:pt>
    <dgm:pt modelId="{16FE8F39-6415-4CEC-B695-2C9FDFFFC2C0}" type="pres">
      <dgm:prSet presAssocID="{935397C4-048C-458C-AC2F-8550CD51BF01}" presName="Accent" presStyleLbl="node1" presStyleIdx="2" presStyleCnt="6"/>
      <dgm:spPr/>
    </dgm:pt>
    <dgm:pt modelId="{1718D300-B8FE-4F2D-AC2A-EEF407E9BD8B}" type="pres">
      <dgm:prSet presAssocID="{935397C4-048C-458C-AC2F-8550CD51BF01}" presName="ParentBackground4" presStyleCnt="0"/>
      <dgm:spPr/>
    </dgm:pt>
    <dgm:pt modelId="{B12E702B-7487-4601-AB27-A61595D29735}" type="pres">
      <dgm:prSet presAssocID="{935397C4-048C-458C-AC2F-8550CD51BF01}" presName="ParentBackground" presStyleLbl="fgAcc1" presStyleIdx="2" presStyleCnt="6"/>
      <dgm:spPr/>
    </dgm:pt>
    <dgm:pt modelId="{9F14C502-76CF-4BBB-962A-FB83645FAEF5}" type="pres">
      <dgm:prSet presAssocID="{935397C4-048C-458C-AC2F-8550CD51BF01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E02FF93-F5AB-44AC-83CD-25E2A47BD254}" type="pres">
      <dgm:prSet presAssocID="{83A28347-608E-4DD9-A9CD-71B60C65292F}" presName="Accent3" presStyleCnt="0"/>
      <dgm:spPr/>
    </dgm:pt>
    <dgm:pt modelId="{D0A1B0AD-ABBD-4FFD-B988-45DFC5956C9F}" type="pres">
      <dgm:prSet presAssocID="{83A28347-608E-4DD9-A9CD-71B60C65292F}" presName="Accent" presStyleLbl="node1" presStyleIdx="3" presStyleCnt="6"/>
      <dgm:spPr/>
    </dgm:pt>
    <dgm:pt modelId="{B84DE0F6-1D9B-4448-A4E8-8A6E121DB9DF}" type="pres">
      <dgm:prSet presAssocID="{83A28347-608E-4DD9-A9CD-71B60C65292F}" presName="ParentBackground3" presStyleCnt="0"/>
      <dgm:spPr/>
    </dgm:pt>
    <dgm:pt modelId="{CEA84EE3-502D-4438-84B1-B1A252E81885}" type="pres">
      <dgm:prSet presAssocID="{83A28347-608E-4DD9-A9CD-71B60C65292F}" presName="ParentBackground" presStyleLbl="fgAcc1" presStyleIdx="3" presStyleCnt="6"/>
      <dgm:spPr/>
    </dgm:pt>
    <dgm:pt modelId="{CF3EED08-B41C-4078-AF4C-E5DEE232C1DA}" type="pres">
      <dgm:prSet presAssocID="{83A28347-608E-4DD9-A9CD-71B60C65292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1C69821-7754-4132-BD2E-5BF76E3E8632}" type="pres">
      <dgm:prSet presAssocID="{0A03D451-DC55-44C7-B9C6-37D191423FD7}" presName="Accent2" presStyleCnt="0"/>
      <dgm:spPr/>
    </dgm:pt>
    <dgm:pt modelId="{5D062522-4E78-493E-9508-1A01292880A7}" type="pres">
      <dgm:prSet presAssocID="{0A03D451-DC55-44C7-B9C6-37D191423FD7}" presName="Accent" presStyleLbl="node1" presStyleIdx="4" presStyleCnt="6"/>
      <dgm:spPr/>
    </dgm:pt>
    <dgm:pt modelId="{7FC6D023-4B98-4C30-AD04-C925DE9C39A0}" type="pres">
      <dgm:prSet presAssocID="{0A03D451-DC55-44C7-B9C6-37D191423FD7}" presName="ParentBackground2" presStyleCnt="0"/>
      <dgm:spPr/>
    </dgm:pt>
    <dgm:pt modelId="{D1DD5558-5A38-4B77-99F3-F629CFBDB562}" type="pres">
      <dgm:prSet presAssocID="{0A03D451-DC55-44C7-B9C6-37D191423FD7}" presName="ParentBackground" presStyleLbl="fgAcc1" presStyleIdx="4" presStyleCnt="6"/>
      <dgm:spPr/>
    </dgm:pt>
    <dgm:pt modelId="{02DD2C86-0A41-4C29-ABD2-138614B542E9}" type="pres">
      <dgm:prSet presAssocID="{0A03D451-DC55-44C7-B9C6-37D191423FD7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B1ABFE4-4F4A-4182-8C50-E05A0E03FC43}" type="pres">
      <dgm:prSet presAssocID="{D2DC2003-8BC9-40D1-B489-8D6C5B0DC175}" presName="Accent1" presStyleCnt="0"/>
      <dgm:spPr/>
    </dgm:pt>
    <dgm:pt modelId="{F0D6B8CA-B1EB-45F4-BFCC-9F41DF909767}" type="pres">
      <dgm:prSet presAssocID="{D2DC2003-8BC9-40D1-B489-8D6C5B0DC175}" presName="Accent" presStyleLbl="node1" presStyleIdx="5" presStyleCnt="6"/>
      <dgm:spPr/>
    </dgm:pt>
    <dgm:pt modelId="{62BE515D-1CE7-4AE6-95A6-3FD7E7F95717}" type="pres">
      <dgm:prSet presAssocID="{D2DC2003-8BC9-40D1-B489-8D6C5B0DC175}" presName="ParentBackground1" presStyleCnt="0"/>
      <dgm:spPr/>
    </dgm:pt>
    <dgm:pt modelId="{09CB258C-2BC2-4738-8A55-B6B1731AA8B0}" type="pres">
      <dgm:prSet presAssocID="{D2DC2003-8BC9-40D1-B489-8D6C5B0DC175}" presName="ParentBackground" presStyleLbl="fgAcc1" presStyleIdx="5" presStyleCnt="6"/>
      <dgm:spPr/>
    </dgm:pt>
    <dgm:pt modelId="{6E0895B6-A788-49B8-A3D0-773DFBDECC51}" type="pres">
      <dgm:prSet presAssocID="{D2DC2003-8BC9-40D1-B489-8D6C5B0DC17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CD1B310A-A56F-42D3-8DE1-E2787183765E}" srcId="{152C184D-0337-4A49-856B-3DBA4B4CAD24}" destId="{A7872774-375B-4467-8D5B-3D8DCA543AF6}" srcOrd="4" destOrd="0" parTransId="{F9D6D9CF-21E9-46D5-B9BF-8B0E30F324C9}" sibTransId="{9E7CD905-04E8-4EC6-A58F-3A4F60B56C5F}"/>
    <dgm:cxn modelId="{BAD2AB27-AAC6-4823-B950-82C1AC03DE94}" type="presOf" srcId="{935397C4-048C-458C-AC2F-8550CD51BF01}" destId="{9F14C502-76CF-4BBB-962A-FB83645FAEF5}" srcOrd="1" destOrd="0" presId="urn:microsoft.com/office/officeart/2011/layout/CircleProcess"/>
    <dgm:cxn modelId="{80889771-E84D-4C65-958D-0ABF823651F1}" type="presOf" srcId="{A7872774-375B-4467-8D5B-3D8DCA543AF6}" destId="{D8E28493-D6AE-4CC5-A3C3-16C0F9EE97E1}" srcOrd="0" destOrd="0" presId="urn:microsoft.com/office/officeart/2011/layout/CircleProcess"/>
    <dgm:cxn modelId="{DCF36478-7319-4304-ABCA-5D79822E5DC3}" srcId="{152C184D-0337-4A49-856B-3DBA4B4CAD24}" destId="{0A03D451-DC55-44C7-B9C6-37D191423FD7}" srcOrd="1" destOrd="0" parTransId="{273C4609-CB05-4AB0-A7E5-12ABDE7EEE44}" sibTransId="{DF9FF9FE-6CC9-4CC1-BB90-92198E47FF7B}"/>
    <dgm:cxn modelId="{87E35C79-9EDD-4D91-A3A4-287DA241F163}" srcId="{152C184D-0337-4A49-856B-3DBA4B4CAD24}" destId="{935397C4-048C-458C-AC2F-8550CD51BF01}" srcOrd="3" destOrd="0" parTransId="{D4AF918D-30E9-4D7A-91F7-948E91760DEA}" sibTransId="{45812CCB-B0F7-4328-9286-13AEDB87AA3C}"/>
    <dgm:cxn modelId="{F339607C-A77A-4D7C-8856-7037D8798F55}" srcId="{152C184D-0337-4A49-856B-3DBA4B4CAD24}" destId="{B927E4F1-8E93-476A-BE98-96F756CD97EB}" srcOrd="5" destOrd="0" parTransId="{C73EBED6-1AAD-45E1-BD97-AD4685C02DAD}" sibTransId="{4394CD6A-854C-44F8-B4EF-9C5446B130FF}"/>
    <dgm:cxn modelId="{AD074381-09E9-4AD9-B0D2-8869CBC03563}" type="presOf" srcId="{83A28347-608E-4DD9-A9CD-71B60C65292F}" destId="{CF3EED08-B41C-4078-AF4C-E5DEE232C1DA}" srcOrd="1" destOrd="0" presId="urn:microsoft.com/office/officeart/2011/layout/CircleProcess"/>
    <dgm:cxn modelId="{5D458599-E04B-4516-A493-5C94E757C387}" type="presOf" srcId="{0A03D451-DC55-44C7-B9C6-37D191423FD7}" destId="{02DD2C86-0A41-4C29-ABD2-138614B542E9}" srcOrd="1" destOrd="0" presId="urn:microsoft.com/office/officeart/2011/layout/CircleProcess"/>
    <dgm:cxn modelId="{749EFCAA-5FA9-4893-AAD9-C6112FADB4ED}" type="presOf" srcId="{A7872774-375B-4467-8D5B-3D8DCA543AF6}" destId="{1F2CD718-9B2D-417F-B05D-53D7BEC8C32D}" srcOrd="1" destOrd="0" presId="urn:microsoft.com/office/officeart/2011/layout/CircleProcess"/>
    <dgm:cxn modelId="{CDD337B7-6719-4EA4-BFB3-F7FEF4BFA1D5}" type="presOf" srcId="{B927E4F1-8E93-476A-BE98-96F756CD97EB}" destId="{6C58099C-916D-4C70-A6E6-6625A157E70F}" srcOrd="1" destOrd="0" presId="urn:microsoft.com/office/officeart/2011/layout/CircleProcess"/>
    <dgm:cxn modelId="{01711DBC-C6E6-464C-9A0D-79B70406459B}" type="presOf" srcId="{B927E4F1-8E93-476A-BE98-96F756CD97EB}" destId="{777A5EA8-6CB7-4454-883A-550FBED53ACA}" srcOrd="0" destOrd="0" presId="urn:microsoft.com/office/officeart/2011/layout/CircleProcess"/>
    <dgm:cxn modelId="{A5EC5ECB-5831-45D4-8E1A-3D0360B10890}" type="presOf" srcId="{0A03D451-DC55-44C7-B9C6-37D191423FD7}" destId="{D1DD5558-5A38-4B77-99F3-F629CFBDB562}" srcOrd="0" destOrd="0" presId="urn:microsoft.com/office/officeart/2011/layout/CircleProcess"/>
    <dgm:cxn modelId="{7E39CBD8-E1F6-4C42-9763-7B9F1C80A64D}" type="presOf" srcId="{83A28347-608E-4DD9-A9CD-71B60C65292F}" destId="{CEA84EE3-502D-4438-84B1-B1A252E81885}" srcOrd="0" destOrd="0" presId="urn:microsoft.com/office/officeart/2011/layout/CircleProcess"/>
    <dgm:cxn modelId="{920C34DC-20F3-4819-B1EC-0BE2A7119CC9}" type="presOf" srcId="{D2DC2003-8BC9-40D1-B489-8D6C5B0DC175}" destId="{09CB258C-2BC2-4738-8A55-B6B1731AA8B0}" srcOrd="0" destOrd="0" presId="urn:microsoft.com/office/officeart/2011/layout/CircleProcess"/>
    <dgm:cxn modelId="{7DDA23E4-1D7A-4F69-A69D-FA38047BC1A3}" type="presOf" srcId="{D2DC2003-8BC9-40D1-B489-8D6C5B0DC175}" destId="{6E0895B6-A788-49B8-A3D0-773DFBDECC51}" srcOrd="1" destOrd="0" presId="urn:microsoft.com/office/officeart/2011/layout/CircleProcess"/>
    <dgm:cxn modelId="{5B0E3BE5-7F34-4951-A10D-E0C973A98F42}" srcId="{152C184D-0337-4A49-856B-3DBA4B4CAD24}" destId="{D2DC2003-8BC9-40D1-B489-8D6C5B0DC175}" srcOrd="0" destOrd="0" parTransId="{109AAB32-D799-4FC3-8048-AA4B1590A3E5}" sibTransId="{782B01E8-BD7F-45FD-AD66-81C5184A3318}"/>
    <dgm:cxn modelId="{C2A7A8EA-83B3-4812-9CAB-0350AB7A5ED4}" type="presOf" srcId="{152C184D-0337-4A49-856B-3DBA4B4CAD24}" destId="{843E92AA-A9B4-41E1-92AC-20F77E2DE61D}" srcOrd="0" destOrd="0" presId="urn:microsoft.com/office/officeart/2011/layout/CircleProcess"/>
    <dgm:cxn modelId="{FCC872EF-EA28-4D4B-B72D-5ACBC20AD763}" srcId="{152C184D-0337-4A49-856B-3DBA4B4CAD24}" destId="{83A28347-608E-4DD9-A9CD-71B60C65292F}" srcOrd="2" destOrd="0" parTransId="{EC6263AD-B3B9-4A34-9FE0-ED4153F18373}" sibTransId="{AFF6A5F7-2621-45AC-AD45-E8DA96A5AF31}"/>
    <dgm:cxn modelId="{2C9AB7F3-88A7-4FF4-8B61-AD32476FAD61}" type="presOf" srcId="{935397C4-048C-458C-AC2F-8550CD51BF01}" destId="{B12E702B-7487-4601-AB27-A61595D29735}" srcOrd="0" destOrd="0" presId="urn:microsoft.com/office/officeart/2011/layout/CircleProcess"/>
    <dgm:cxn modelId="{CF05F7BF-6E60-4BD3-92DD-C86634632C0B}" type="presParOf" srcId="{843E92AA-A9B4-41E1-92AC-20F77E2DE61D}" destId="{FB6EAFC8-251F-4994-8966-1219EA21D9CC}" srcOrd="0" destOrd="0" presId="urn:microsoft.com/office/officeart/2011/layout/CircleProcess"/>
    <dgm:cxn modelId="{64154278-5A76-4352-920B-2C4C5506A68D}" type="presParOf" srcId="{FB6EAFC8-251F-4994-8966-1219EA21D9CC}" destId="{EC94488F-293A-4F54-A2AF-D162AF2563CE}" srcOrd="0" destOrd="0" presId="urn:microsoft.com/office/officeart/2011/layout/CircleProcess"/>
    <dgm:cxn modelId="{A2BF7671-4AE6-413A-89D3-F156077207EA}" type="presParOf" srcId="{843E92AA-A9B4-41E1-92AC-20F77E2DE61D}" destId="{189F37E8-58C3-4DA1-833B-0E6660CB4577}" srcOrd="1" destOrd="0" presId="urn:microsoft.com/office/officeart/2011/layout/CircleProcess"/>
    <dgm:cxn modelId="{ACD5A7E6-90BB-4723-A34A-9BE354BB2027}" type="presParOf" srcId="{189F37E8-58C3-4DA1-833B-0E6660CB4577}" destId="{777A5EA8-6CB7-4454-883A-550FBED53ACA}" srcOrd="0" destOrd="0" presId="urn:microsoft.com/office/officeart/2011/layout/CircleProcess"/>
    <dgm:cxn modelId="{71C67613-5160-455C-AFD5-3389394BBCB0}" type="presParOf" srcId="{843E92AA-A9B4-41E1-92AC-20F77E2DE61D}" destId="{6C58099C-916D-4C70-A6E6-6625A157E70F}" srcOrd="2" destOrd="0" presId="urn:microsoft.com/office/officeart/2011/layout/CircleProcess"/>
    <dgm:cxn modelId="{88531982-3BB9-45FC-8633-D2A35371DDCD}" type="presParOf" srcId="{843E92AA-A9B4-41E1-92AC-20F77E2DE61D}" destId="{AEECEF64-9D68-45FF-8DE7-75787C39B5A6}" srcOrd="3" destOrd="0" presId="urn:microsoft.com/office/officeart/2011/layout/CircleProcess"/>
    <dgm:cxn modelId="{CD8AB28F-6CC8-4F3C-922C-37243968CBCE}" type="presParOf" srcId="{AEECEF64-9D68-45FF-8DE7-75787C39B5A6}" destId="{C6E0D2A7-72B4-4D21-9FB9-B093D10A2427}" srcOrd="0" destOrd="0" presId="urn:microsoft.com/office/officeart/2011/layout/CircleProcess"/>
    <dgm:cxn modelId="{D356F00C-1519-4365-ACAD-BB4453D129E6}" type="presParOf" srcId="{843E92AA-A9B4-41E1-92AC-20F77E2DE61D}" destId="{EEEB3DA8-94E1-4753-8219-9C813EE6B5DF}" srcOrd="4" destOrd="0" presId="urn:microsoft.com/office/officeart/2011/layout/CircleProcess"/>
    <dgm:cxn modelId="{DF611EFD-A7B6-4C4C-8B73-D49564C9DD5E}" type="presParOf" srcId="{EEEB3DA8-94E1-4753-8219-9C813EE6B5DF}" destId="{D8E28493-D6AE-4CC5-A3C3-16C0F9EE97E1}" srcOrd="0" destOrd="0" presId="urn:microsoft.com/office/officeart/2011/layout/CircleProcess"/>
    <dgm:cxn modelId="{8D8D3E27-F807-4763-B58B-C19DCEA9DFDF}" type="presParOf" srcId="{843E92AA-A9B4-41E1-92AC-20F77E2DE61D}" destId="{1F2CD718-9B2D-417F-B05D-53D7BEC8C32D}" srcOrd="5" destOrd="0" presId="urn:microsoft.com/office/officeart/2011/layout/CircleProcess"/>
    <dgm:cxn modelId="{CAE86134-CACC-4C37-99F5-EF52BD84D421}" type="presParOf" srcId="{843E92AA-A9B4-41E1-92AC-20F77E2DE61D}" destId="{FD9F2F8B-5BC3-4C16-9DAC-856D7F408AA4}" srcOrd="6" destOrd="0" presId="urn:microsoft.com/office/officeart/2011/layout/CircleProcess"/>
    <dgm:cxn modelId="{76D33D8B-A72D-4A90-BEFD-E6D705DBA55E}" type="presParOf" srcId="{FD9F2F8B-5BC3-4C16-9DAC-856D7F408AA4}" destId="{16FE8F39-6415-4CEC-B695-2C9FDFFFC2C0}" srcOrd="0" destOrd="0" presId="urn:microsoft.com/office/officeart/2011/layout/CircleProcess"/>
    <dgm:cxn modelId="{14D3E40C-3E7C-439B-B7D7-515FB5A53826}" type="presParOf" srcId="{843E92AA-A9B4-41E1-92AC-20F77E2DE61D}" destId="{1718D300-B8FE-4F2D-AC2A-EEF407E9BD8B}" srcOrd="7" destOrd="0" presId="urn:microsoft.com/office/officeart/2011/layout/CircleProcess"/>
    <dgm:cxn modelId="{3AF0F4F7-4D78-4005-ADDF-F44CF220CC34}" type="presParOf" srcId="{1718D300-B8FE-4F2D-AC2A-EEF407E9BD8B}" destId="{B12E702B-7487-4601-AB27-A61595D29735}" srcOrd="0" destOrd="0" presId="urn:microsoft.com/office/officeart/2011/layout/CircleProcess"/>
    <dgm:cxn modelId="{DAED86BE-3972-4A52-888F-27DFC026EE12}" type="presParOf" srcId="{843E92AA-A9B4-41E1-92AC-20F77E2DE61D}" destId="{9F14C502-76CF-4BBB-962A-FB83645FAEF5}" srcOrd="8" destOrd="0" presId="urn:microsoft.com/office/officeart/2011/layout/CircleProcess"/>
    <dgm:cxn modelId="{D8C0E21A-1A20-4F7B-8622-224DD09AE32A}" type="presParOf" srcId="{843E92AA-A9B4-41E1-92AC-20F77E2DE61D}" destId="{9E02FF93-F5AB-44AC-83CD-25E2A47BD254}" srcOrd="9" destOrd="0" presId="urn:microsoft.com/office/officeart/2011/layout/CircleProcess"/>
    <dgm:cxn modelId="{824F223C-A0B8-4A48-A0FD-F592CD541C29}" type="presParOf" srcId="{9E02FF93-F5AB-44AC-83CD-25E2A47BD254}" destId="{D0A1B0AD-ABBD-4FFD-B988-45DFC5956C9F}" srcOrd="0" destOrd="0" presId="urn:microsoft.com/office/officeart/2011/layout/CircleProcess"/>
    <dgm:cxn modelId="{4EA7B083-DBEE-446D-905E-93313CCDFC08}" type="presParOf" srcId="{843E92AA-A9B4-41E1-92AC-20F77E2DE61D}" destId="{B84DE0F6-1D9B-4448-A4E8-8A6E121DB9DF}" srcOrd="10" destOrd="0" presId="urn:microsoft.com/office/officeart/2011/layout/CircleProcess"/>
    <dgm:cxn modelId="{3F22507A-12F7-40C8-A999-AD07E33CA6BB}" type="presParOf" srcId="{B84DE0F6-1D9B-4448-A4E8-8A6E121DB9DF}" destId="{CEA84EE3-502D-4438-84B1-B1A252E81885}" srcOrd="0" destOrd="0" presId="urn:microsoft.com/office/officeart/2011/layout/CircleProcess"/>
    <dgm:cxn modelId="{E178F552-6FC6-45B8-9580-17EA7D929853}" type="presParOf" srcId="{843E92AA-A9B4-41E1-92AC-20F77E2DE61D}" destId="{CF3EED08-B41C-4078-AF4C-E5DEE232C1DA}" srcOrd="11" destOrd="0" presId="urn:microsoft.com/office/officeart/2011/layout/CircleProcess"/>
    <dgm:cxn modelId="{9C841838-F38C-4EDC-A97D-F0E09D1339F3}" type="presParOf" srcId="{843E92AA-A9B4-41E1-92AC-20F77E2DE61D}" destId="{81C69821-7754-4132-BD2E-5BF76E3E8632}" srcOrd="12" destOrd="0" presId="urn:microsoft.com/office/officeart/2011/layout/CircleProcess"/>
    <dgm:cxn modelId="{F9F0CA8F-571D-4E33-A957-E28DDC5DEFB1}" type="presParOf" srcId="{81C69821-7754-4132-BD2E-5BF76E3E8632}" destId="{5D062522-4E78-493E-9508-1A01292880A7}" srcOrd="0" destOrd="0" presId="urn:microsoft.com/office/officeart/2011/layout/CircleProcess"/>
    <dgm:cxn modelId="{6CA24774-17F7-470C-9E7B-B27B0A94CD89}" type="presParOf" srcId="{843E92AA-A9B4-41E1-92AC-20F77E2DE61D}" destId="{7FC6D023-4B98-4C30-AD04-C925DE9C39A0}" srcOrd="13" destOrd="0" presId="urn:microsoft.com/office/officeart/2011/layout/CircleProcess"/>
    <dgm:cxn modelId="{D28F774B-A0FC-4C67-8F0E-D833679D0EDA}" type="presParOf" srcId="{7FC6D023-4B98-4C30-AD04-C925DE9C39A0}" destId="{D1DD5558-5A38-4B77-99F3-F629CFBDB562}" srcOrd="0" destOrd="0" presId="urn:microsoft.com/office/officeart/2011/layout/CircleProcess"/>
    <dgm:cxn modelId="{30B9ADE7-97D7-4E11-92D0-509C7469A254}" type="presParOf" srcId="{843E92AA-A9B4-41E1-92AC-20F77E2DE61D}" destId="{02DD2C86-0A41-4C29-ABD2-138614B542E9}" srcOrd="14" destOrd="0" presId="urn:microsoft.com/office/officeart/2011/layout/CircleProcess"/>
    <dgm:cxn modelId="{CCD9258B-D2BB-4A4B-A277-C26BA5B30FAD}" type="presParOf" srcId="{843E92AA-A9B4-41E1-92AC-20F77E2DE61D}" destId="{BB1ABFE4-4F4A-4182-8C50-E05A0E03FC43}" srcOrd="15" destOrd="0" presId="urn:microsoft.com/office/officeart/2011/layout/CircleProcess"/>
    <dgm:cxn modelId="{EED476AF-B70B-42B7-9AAC-5E068B342CE3}" type="presParOf" srcId="{BB1ABFE4-4F4A-4182-8C50-E05A0E03FC43}" destId="{F0D6B8CA-B1EB-45F4-BFCC-9F41DF909767}" srcOrd="0" destOrd="0" presId="urn:microsoft.com/office/officeart/2011/layout/CircleProcess"/>
    <dgm:cxn modelId="{0B1F04E5-4586-4E2B-90E9-B6CF10B7F787}" type="presParOf" srcId="{843E92AA-A9B4-41E1-92AC-20F77E2DE61D}" destId="{62BE515D-1CE7-4AE6-95A6-3FD7E7F95717}" srcOrd="16" destOrd="0" presId="urn:microsoft.com/office/officeart/2011/layout/CircleProcess"/>
    <dgm:cxn modelId="{9BD11BB9-1CD8-4101-9B4D-AB144DD59E0D}" type="presParOf" srcId="{62BE515D-1CE7-4AE6-95A6-3FD7E7F95717}" destId="{09CB258C-2BC2-4738-8A55-B6B1731AA8B0}" srcOrd="0" destOrd="0" presId="urn:microsoft.com/office/officeart/2011/layout/CircleProcess"/>
    <dgm:cxn modelId="{69E2E557-AC75-4CDA-86AA-4E1DBAB64639}" type="presParOf" srcId="{843E92AA-A9B4-41E1-92AC-20F77E2DE61D}" destId="{6E0895B6-A788-49B8-A3D0-773DFBDECC51}" srcOrd="17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7CAF8A-15F6-4AFE-8E4A-3E98527085A4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</dgm:pt>
    <dgm:pt modelId="{25B42684-9F15-4CA8-8A95-399A0BFDBFDF}">
      <dgm:prSet phldrT="[Text]"/>
      <dgm:spPr/>
      <dgm:t>
        <a:bodyPr/>
        <a:lstStyle/>
        <a:p>
          <a:r>
            <a:rPr lang="en-US" dirty="0"/>
            <a:t>5:40</a:t>
          </a:r>
          <a:endParaRPr lang="en-IN" dirty="0"/>
        </a:p>
      </dgm:t>
    </dgm:pt>
    <dgm:pt modelId="{9445E72E-295D-48FC-90F0-E5D5E115EA6E}" type="parTrans" cxnId="{96F9A03A-18DC-4D80-9595-E3887A0F5880}">
      <dgm:prSet/>
      <dgm:spPr/>
      <dgm:t>
        <a:bodyPr/>
        <a:lstStyle/>
        <a:p>
          <a:endParaRPr lang="en-IN"/>
        </a:p>
      </dgm:t>
    </dgm:pt>
    <dgm:pt modelId="{A31FB30D-D9DB-4C63-91C0-6280C5EDEA73}" type="sibTrans" cxnId="{96F9A03A-18DC-4D80-9595-E3887A0F5880}">
      <dgm:prSet/>
      <dgm:spPr/>
      <dgm:t>
        <a:bodyPr/>
        <a:lstStyle/>
        <a:p>
          <a:endParaRPr lang="en-IN"/>
        </a:p>
      </dgm:t>
    </dgm:pt>
    <dgm:pt modelId="{203155A1-5801-4C81-BC27-130C130B111C}">
      <dgm:prSet phldrT="[Text]"/>
      <dgm:spPr/>
      <dgm:t>
        <a:bodyPr/>
        <a:lstStyle/>
        <a:p>
          <a:r>
            <a:rPr lang="en-US" dirty="0"/>
            <a:t>5:55</a:t>
          </a:r>
          <a:endParaRPr lang="en-IN" dirty="0"/>
        </a:p>
      </dgm:t>
    </dgm:pt>
    <dgm:pt modelId="{0A34C668-865A-4C51-A313-D251681F751E}" type="parTrans" cxnId="{646FA1CE-77A5-4F9B-8B27-BA680D94E42D}">
      <dgm:prSet/>
      <dgm:spPr/>
      <dgm:t>
        <a:bodyPr/>
        <a:lstStyle/>
        <a:p>
          <a:endParaRPr lang="en-IN"/>
        </a:p>
      </dgm:t>
    </dgm:pt>
    <dgm:pt modelId="{05A7C26C-63B7-4C1D-A427-76AFE67AE547}" type="sibTrans" cxnId="{646FA1CE-77A5-4F9B-8B27-BA680D94E42D}">
      <dgm:prSet/>
      <dgm:spPr/>
      <dgm:t>
        <a:bodyPr/>
        <a:lstStyle/>
        <a:p>
          <a:endParaRPr lang="en-IN"/>
        </a:p>
      </dgm:t>
    </dgm:pt>
    <dgm:pt modelId="{4F18999E-F28B-4E10-AEAA-4D05CCFA5BB7}">
      <dgm:prSet phldrT="[Text]"/>
      <dgm:spPr/>
      <dgm:t>
        <a:bodyPr/>
        <a:lstStyle/>
        <a:p>
          <a:r>
            <a:rPr lang="en-US" dirty="0"/>
            <a:t>6:30</a:t>
          </a:r>
          <a:endParaRPr lang="en-IN" dirty="0"/>
        </a:p>
      </dgm:t>
    </dgm:pt>
    <dgm:pt modelId="{28B7C4F5-1307-44D3-B66D-78E01D7BDF8F}" type="parTrans" cxnId="{4D832AB7-536E-4A24-B46C-F55B128E8446}">
      <dgm:prSet/>
      <dgm:spPr/>
      <dgm:t>
        <a:bodyPr/>
        <a:lstStyle/>
        <a:p>
          <a:endParaRPr lang="en-IN"/>
        </a:p>
      </dgm:t>
    </dgm:pt>
    <dgm:pt modelId="{FC6264FB-CBF2-4E2C-A770-A3A270A82D4B}" type="sibTrans" cxnId="{4D832AB7-536E-4A24-B46C-F55B128E8446}">
      <dgm:prSet/>
      <dgm:spPr/>
      <dgm:t>
        <a:bodyPr/>
        <a:lstStyle/>
        <a:p>
          <a:endParaRPr lang="en-IN"/>
        </a:p>
      </dgm:t>
    </dgm:pt>
    <dgm:pt modelId="{7E9992C1-26B3-4D91-A964-E7062394EEB4}">
      <dgm:prSet phldrT="[Text]"/>
      <dgm:spPr/>
      <dgm:t>
        <a:bodyPr/>
        <a:lstStyle/>
        <a:p>
          <a:r>
            <a:rPr lang="en-US" dirty="0"/>
            <a:t>6:45</a:t>
          </a:r>
          <a:endParaRPr lang="en-IN" dirty="0"/>
        </a:p>
      </dgm:t>
    </dgm:pt>
    <dgm:pt modelId="{0CC888D5-1F92-41E9-B65C-A8C977DF0673}" type="parTrans" cxnId="{D8D5A570-CFD4-46FC-BAAA-1D8BA230B711}">
      <dgm:prSet/>
      <dgm:spPr/>
      <dgm:t>
        <a:bodyPr/>
        <a:lstStyle/>
        <a:p>
          <a:endParaRPr lang="en-IN"/>
        </a:p>
      </dgm:t>
    </dgm:pt>
    <dgm:pt modelId="{285448DC-031D-4E53-BE32-C14940EF6F74}" type="sibTrans" cxnId="{D8D5A570-CFD4-46FC-BAAA-1D8BA230B711}">
      <dgm:prSet/>
      <dgm:spPr/>
      <dgm:t>
        <a:bodyPr/>
        <a:lstStyle/>
        <a:p>
          <a:endParaRPr lang="en-IN"/>
        </a:p>
      </dgm:t>
    </dgm:pt>
    <dgm:pt modelId="{ECEE8C0D-44D8-4522-BED4-A6384C06EA8B}">
      <dgm:prSet/>
      <dgm:spPr/>
      <dgm:t>
        <a:bodyPr/>
        <a:lstStyle/>
        <a:p>
          <a:r>
            <a:rPr lang="en-US" dirty="0"/>
            <a:t>Session Starts and break-out for discussion</a:t>
          </a:r>
          <a:endParaRPr lang="en-IN" dirty="0"/>
        </a:p>
      </dgm:t>
    </dgm:pt>
    <dgm:pt modelId="{CD3CA82D-5761-4B03-A1E1-2CC9566736F1}" type="parTrans" cxnId="{5F4BA909-6EE0-43C9-987A-1FD4EA6639C3}">
      <dgm:prSet/>
      <dgm:spPr/>
      <dgm:t>
        <a:bodyPr/>
        <a:lstStyle/>
        <a:p>
          <a:endParaRPr lang="en-IN"/>
        </a:p>
      </dgm:t>
    </dgm:pt>
    <dgm:pt modelId="{64D5377A-CE8B-457C-A44C-4ACBFD5D2DAF}" type="sibTrans" cxnId="{5F4BA909-6EE0-43C9-987A-1FD4EA6639C3}">
      <dgm:prSet/>
      <dgm:spPr/>
      <dgm:t>
        <a:bodyPr/>
        <a:lstStyle/>
        <a:p>
          <a:endParaRPr lang="en-IN"/>
        </a:p>
      </dgm:t>
    </dgm:pt>
    <dgm:pt modelId="{75640086-9D48-436D-9437-0B685832F237}">
      <dgm:prSet phldrT="[Text]"/>
      <dgm:spPr/>
      <dgm:t>
        <a:bodyPr/>
        <a:lstStyle/>
        <a:p>
          <a:r>
            <a:rPr lang="en-US" dirty="0"/>
            <a:t>Group discussion starts</a:t>
          </a:r>
          <a:endParaRPr lang="en-IN" dirty="0"/>
        </a:p>
      </dgm:t>
    </dgm:pt>
    <dgm:pt modelId="{09F05F13-A168-4AA3-9E4C-A04D0AF8FD4D}" type="parTrans" cxnId="{DEB43446-11E2-49BD-85A8-C97E9AA1CB46}">
      <dgm:prSet/>
      <dgm:spPr/>
      <dgm:t>
        <a:bodyPr/>
        <a:lstStyle/>
        <a:p>
          <a:endParaRPr lang="en-IN"/>
        </a:p>
      </dgm:t>
    </dgm:pt>
    <dgm:pt modelId="{5F023DEB-8C08-4929-842F-8A0AF75E47F4}" type="sibTrans" cxnId="{DEB43446-11E2-49BD-85A8-C97E9AA1CB46}">
      <dgm:prSet/>
      <dgm:spPr/>
      <dgm:t>
        <a:bodyPr/>
        <a:lstStyle/>
        <a:p>
          <a:endParaRPr lang="en-IN"/>
        </a:p>
      </dgm:t>
    </dgm:pt>
    <dgm:pt modelId="{CF292F28-6256-4496-B24D-A4746B30609F}">
      <dgm:prSet phldrT="[Text]"/>
      <dgm:spPr/>
      <dgm:t>
        <a:bodyPr/>
        <a:lstStyle/>
        <a:p>
          <a:r>
            <a:rPr lang="en-US" dirty="0"/>
            <a:t>Leader presenting view of groups</a:t>
          </a:r>
          <a:endParaRPr lang="en-IN" dirty="0"/>
        </a:p>
      </dgm:t>
    </dgm:pt>
    <dgm:pt modelId="{3AB0A653-0DA0-487B-8E6D-8F573EC1EE18}" type="parTrans" cxnId="{6951803F-C2CD-4973-B99C-61DF312AD03D}">
      <dgm:prSet/>
      <dgm:spPr/>
      <dgm:t>
        <a:bodyPr/>
        <a:lstStyle/>
        <a:p>
          <a:endParaRPr lang="en-IN"/>
        </a:p>
      </dgm:t>
    </dgm:pt>
    <dgm:pt modelId="{9B58B433-15FA-4AA8-8CA1-311EE0F0E901}" type="sibTrans" cxnId="{6951803F-C2CD-4973-B99C-61DF312AD03D}">
      <dgm:prSet/>
      <dgm:spPr/>
      <dgm:t>
        <a:bodyPr/>
        <a:lstStyle/>
        <a:p>
          <a:endParaRPr lang="en-IN"/>
        </a:p>
      </dgm:t>
    </dgm:pt>
    <dgm:pt modelId="{9FC4B300-3A35-4B21-8DD4-F7C0BE459C19}">
      <dgm:prSet phldrT="[Text]"/>
      <dgm:spPr/>
      <dgm:t>
        <a:bodyPr/>
        <a:lstStyle/>
        <a:p>
          <a:r>
            <a:rPr lang="en-US" dirty="0"/>
            <a:t>Open Forum and Wrap-up</a:t>
          </a:r>
          <a:endParaRPr lang="en-IN" dirty="0"/>
        </a:p>
      </dgm:t>
    </dgm:pt>
    <dgm:pt modelId="{BE11E6C6-F185-4883-B665-56222DD1CAB8}" type="parTrans" cxnId="{7503B818-EEBD-4258-A82D-7B3B21B8A714}">
      <dgm:prSet/>
      <dgm:spPr/>
      <dgm:t>
        <a:bodyPr/>
        <a:lstStyle/>
        <a:p>
          <a:endParaRPr lang="en-IN"/>
        </a:p>
      </dgm:t>
    </dgm:pt>
    <dgm:pt modelId="{20B27DDF-30AE-4B37-B565-6F908C236CE3}" type="sibTrans" cxnId="{7503B818-EEBD-4258-A82D-7B3B21B8A714}">
      <dgm:prSet/>
      <dgm:spPr/>
      <dgm:t>
        <a:bodyPr/>
        <a:lstStyle/>
        <a:p>
          <a:endParaRPr lang="en-IN"/>
        </a:p>
      </dgm:t>
    </dgm:pt>
    <dgm:pt modelId="{9829F7ED-B0A6-4DE0-B3CA-BC84F43D5513}" type="pres">
      <dgm:prSet presAssocID="{BD7CAF8A-15F6-4AFE-8E4A-3E98527085A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8CF8ED78-BDF3-4269-95E2-DDB55EB4D7B6}" type="pres">
      <dgm:prSet presAssocID="{25B42684-9F15-4CA8-8A95-399A0BFDBFDF}" presName="composite" presStyleCnt="0"/>
      <dgm:spPr/>
    </dgm:pt>
    <dgm:pt modelId="{A386A011-1AD6-4198-AA77-798168421EF9}" type="pres">
      <dgm:prSet presAssocID="{25B42684-9F15-4CA8-8A95-399A0BFDBFD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A8A5C289-CA7E-4E3E-912D-1F5614AC6664}" type="pres">
      <dgm:prSet presAssocID="{25B42684-9F15-4CA8-8A95-399A0BFDBFDF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</dgm:pt>
    <dgm:pt modelId="{65DB62D2-86F7-4CFD-9772-0FB24BA23627}" type="pres">
      <dgm:prSet presAssocID="{25B42684-9F15-4CA8-8A95-399A0BFDBFDF}" presName="Accent" presStyleLbl="parChTrans1D1" presStyleIdx="0" presStyleCnt="4"/>
      <dgm:spPr/>
    </dgm:pt>
    <dgm:pt modelId="{42E9FEA7-387E-4E93-A0BD-50CFE1BFD570}" type="pres">
      <dgm:prSet presAssocID="{A31FB30D-D9DB-4C63-91C0-6280C5EDEA73}" presName="sibTrans" presStyleCnt="0"/>
      <dgm:spPr/>
    </dgm:pt>
    <dgm:pt modelId="{0B19FB42-4C8F-47AE-908B-C2BE42B6711E}" type="pres">
      <dgm:prSet presAssocID="{203155A1-5801-4C81-BC27-130C130B111C}" presName="composite" presStyleCnt="0"/>
      <dgm:spPr/>
    </dgm:pt>
    <dgm:pt modelId="{2887343A-69DC-4AB4-9BCE-0492E098F550}" type="pres">
      <dgm:prSet presAssocID="{203155A1-5801-4C81-BC27-130C130B111C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51BD8019-E742-4A69-8FB4-9583593C061B}" type="pres">
      <dgm:prSet presAssocID="{203155A1-5801-4C81-BC27-130C130B111C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</dgm:pt>
    <dgm:pt modelId="{5F666D12-E650-453F-8232-A2A32F36E22C}" type="pres">
      <dgm:prSet presAssocID="{203155A1-5801-4C81-BC27-130C130B111C}" presName="Accent" presStyleLbl="parChTrans1D1" presStyleIdx="1" presStyleCnt="4"/>
      <dgm:spPr/>
    </dgm:pt>
    <dgm:pt modelId="{8E0E0E41-5A0F-4912-BBB5-EBE7084B1EE2}" type="pres">
      <dgm:prSet presAssocID="{05A7C26C-63B7-4C1D-A427-76AFE67AE547}" presName="sibTrans" presStyleCnt="0"/>
      <dgm:spPr/>
    </dgm:pt>
    <dgm:pt modelId="{023E8BB5-E346-4D1D-ABC3-192AB9CACCBE}" type="pres">
      <dgm:prSet presAssocID="{4F18999E-F28B-4E10-AEAA-4D05CCFA5BB7}" presName="composite" presStyleCnt="0"/>
      <dgm:spPr/>
    </dgm:pt>
    <dgm:pt modelId="{0778E2F0-7372-4D61-B8A2-1499B707C1EF}" type="pres">
      <dgm:prSet presAssocID="{4F18999E-F28B-4E10-AEAA-4D05CCFA5BB7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A1C1B6CB-2AE6-4011-B809-DDC2763ACB6E}" type="pres">
      <dgm:prSet presAssocID="{4F18999E-F28B-4E10-AEAA-4D05CCFA5BB7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</dgm:pt>
    <dgm:pt modelId="{593262CF-77EE-41D9-A9A8-B362187A98F3}" type="pres">
      <dgm:prSet presAssocID="{4F18999E-F28B-4E10-AEAA-4D05CCFA5BB7}" presName="Accent" presStyleLbl="parChTrans1D1" presStyleIdx="2" presStyleCnt="4"/>
      <dgm:spPr/>
    </dgm:pt>
    <dgm:pt modelId="{5DB6D841-0E09-4336-B759-21415C02BDB2}" type="pres">
      <dgm:prSet presAssocID="{FC6264FB-CBF2-4E2C-A770-A3A270A82D4B}" presName="sibTrans" presStyleCnt="0"/>
      <dgm:spPr/>
    </dgm:pt>
    <dgm:pt modelId="{8DA4DA8E-E75D-4812-A8A3-61E9BD5A763A}" type="pres">
      <dgm:prSet presAssocID="{7E9992C1-26B3-4D91-A964-E7062394EEB4}" presName="composite" presStyleCnt="0"/>
      <dgm:spPr/>
    </dgm:pt>
    <dgm:pt modelId="{A4994800-8B00-49BF-8EDA-20C80D3C9DC6}" type="pres">
      <dgm:prSet presAssocID="{7E9992C1-26B3-4D91-A964-E7062394EEB4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CF137B9-7337-4795-804D-B4A533645929}" type="pres">
      <dgm:prSet presAssocID="{7E9992C1-26B3-4D91-A964-E7062394EEB4}" presName="Parent" presStyleLbl="alignNode1" presStyleIdx="3" presStyleCnt="4" custLinFactNeighborX="-5339" custLinFactNeighborY="1445">
        <dgm:presLayoutVars>
          <dgm:chMax val="3"/>
          <dgm:chPref val="3"/>
          <dgm:bulletEnabled val="1"/>
        </dgm:presLayoutVars>
      </dgm:prSet>
      <dgm:spPr/>
    </dgm:pt>
    <dgm:pt modelId="{4AAB0616-0CCA-4627-A9BB-C3F67ABA0C75}" type="pres">
      <dgm:prSet presAssocID="{7E9992C1-26B3-4D91-A964-E7062394EEB4}" presName="Accent" presStyleLbl="parChTrans1D1" presStyleIdx="3" presStyleCnt="4"/>
      <dgm:spPr/>
    </dgm:pt>
  </dgm:ptLst>
  <dgm:cxnLst>
    <dgm:cxn modelId="{D81CB801-4E59-43C0-93A6-BB5362C6099B}" type="presOf" srcId="{7E9992C1-26B3-4D91-A964-E7062394EEB4}" destId="{2CF137B9-7337-4795-804D-B4A533645929}" srcOrd="0" destOrd="0" presId="urn:microsoft.com/office/officeart/2011/layout/TabList"/>
    <dgm:cxn modelId="{5F4BA909-6EE0-43C9-987A-1FD4EA6639C3}" srcId="{25B42684-9F15-4CA8-8A95-399A0BFDBFDF}" destId="{ECEE8C0D-44D8-4522-BED4-A6384C06EA8B}" srcOrd="0" destOrd="0" parTransId="{CD3CA82D-5761-4B03-A1E1-2CC9566736F1}" sibTransId="{64D5377A-CE8B-457C-A44C-4ACBFD5D2DAF}"/>
    <dgm:cxn modelId="{7503B818-EEBD-4258-A82D-7B3B21B8A714}" srcId="{7E9992C1-26B3-4D91-A964-E7062394EEB4}" destId="{9FC4B300-3A35-4B21-8DD4-F7C0BE459C19}" srcOrd="0" destOrd="0" parTransId="{BE11E6C6-F185-4883-B665-56222DD1CAB8}" sibTransId="{20B27DDF-30AE-4B37-B565-6F908C236CE3}"/>
    <dgm:cxn modelId="{9BEF7D39-6FF4-4C42-8C34-E5C827BDB4C1}" type="presOf" srcId="{75640086-9D48-436D-9437-0B685832F237}" destId="{2887343A-69DC-4AB4-9BCE-0492E098F550}" srcOrd="0" destOrd="0" presId="urn:microsoft.com/office/officeart/2011/layout/TabList"/>
    <dgm:cxn modelId="{96F9A03A-18DC-4D80-9595-E3887A0F5880}" srcId="{BD7CAF8A-15F6-4AFE-8E4A-3E98527085A4}" destId="{25B42684-9F15-4CA8-8A95-399A0BFDBFDF}" srcOrd="0" destOrd="0" parTransId="{9445E72E-295D-48FC-90F0-E5D5E115EA6E}" sibTransId="{A31FB30D-D9DB-4C63-91C0-6280C5EDEA73}"/>
    <dgm:cxn modelId="{6951803F-C2CD-4973-B99C-61DF312AD03D}" srcId="{4F18999E-F28B-4E10-AEAA-4D05CCFA5BB7}" destId="{CF292F28-6256-4496-B24D-A4746B30609F}" srcOrd="0" destOrd="0" parTransId="{3AB0A653-0DA0-487B-8E6D-8F573EC1EE18}" sibTransId="{9B58B433-15FA-4AA8-8CA1-311EE0F0E901}"/>
    <dgm:cxn modelId="{42E7665C-A3E8-4403-9816-57B8DF02B6CC}" type="presOf" srcId="{ECEE8C0D-44D8-4522-BED4-A6384C06EA8B}" destId="{A386A011-1AD6-4198-AA77-798168421EF9}" srcOrd="0" destOrd="0" presId="urn:microsoft.com/office/officeart/2011/layout/TabList"/>
    <dgm:cxn modelId="{DEB43446-11E2-49BD-85A8-C97E9AA1CB46}" srcId="{203155A1-5801-4C81-BC27-130C130B111C}" destId="{75640086-9D48-436D-9437-0B685832F237}" srcOrd="0" destOrd="0" parTransId="{09F05F13-A168-4AA3-9E4C-A04D0AF8FD4D}" sibTransId="{5F023DEB-8C08-4929-842F-8A0AF75E47F4}"/>
    <dgm:cxn modelId="{E6D5406D-A392-48B4-BC3E-E66B48B15C11}" type="presOf" srcId="{4F18999E-F28B-4E10-AEAA-4D05CCFA5BB7}" destId="{A1C1B6CB-2AE6-4011-B809-DDC2763ACB6E}" srcOrd="0" destOrd="0" presId="urn:microsoft.com/office/officeart/2011/layout/TabList"/>
    <dgm:cxn modelId="{D8D5A570-CFD4-46FC-BAAA-1D8BA230B711}" srcId="{BD7CAF8A-15F6-4AFE-8E4A-3E98527085A4}" destId="{7E9992C1-26B3-4D91-A964-E7062394EEB4}" srcOrd="3" destOrd="0" parTransId="{0CC888D5-1F92-41E9-B65C-A8C977DF0673}" sibTransId="{285448DC-031D-4E53-BE32-C14940EF6F74}"/>
    <dgm:cxn modelId="{FF868372-384E-4395-8DF9-A7E6A7ADC435}" type="presOf" srcId="{BD7CAF8A-15F6-4AFE-8E4A-3E98527085A4}" destId="{9829F7ED-B0A6-4DE0-B3CA-BC84F43D5513}" srcOrd="0" destOrd="0" presId="urn:microsoft.com/office/officeart/2011/layout/TabList"/>
    <dgm:cxn modelId="{7C2A3A73-6C54-4FD7-BC8C-3073B48D1680}" type="presOf" srcId="{203155A1-5801-4C81-BC27-130C130B111C}" destId="{51BD8019-E742-4A69-8FB4-9583593C061B}" srcOrd="0" destOrd="0" presId="urn:microsoft.com/office/officeart/2011/layout/TabList"/>
    <dgm:cxn modelId="{3EE119A0-7A23-4C0B-91CD-97524EEE11DF}" type="presOf" srcId="{CF292F28-6256-4496-B24D-A4746B30609F}" destId="{0778E2F0-7372-4D61-B8A2-1499B707C1EF}" srcOrd="0" destOrd="0" presId="urn:microsoft.com/office/officeart/2011/layout/TabList"/>
    <dgm:cxn modelId="{79F346B5-FB9C-4D24-8F59-C6C4D35EFBFB}" type="presOf" srcId="{9FC4B300-3A35-4B21-8DD4-F7C0BE459C19}" destId="{A4994800-8B00-49BF-8EDA-20C80D3C9DC6}" srcOrd="0" destOrd="0" presId="urn:microsoft.com/office/officeart/2011/layout/TabList"/>
    <dgm:cxn modelId="{4D832AB7-536E-4A24-B46C-F55B128E8446}" srcId="{BD7CAF8A-15F6-4AFE-8E4A-3E98527085A4}" destId="{4F18999E-F28B-4E10-AEAA-4D05CCFA5BB7}" srcOrd="2" destOrd="0" parTransId="{28B7C4F5-1307-44D3-B66D-78E01D7BDF8F}" sibTransId="{FC6264FB-CBF2-4E2C-A770-A3A270A82D4B}"/>
    <dgm:cxn modelId="{646FA1CE-77A5-4F9B-8B27-BA680D94E42D}" srcId="{BD7CAF8A-15F6-4AFE-8E4A-3E98527085A4}" destId="{203155A1-5801-4C81-BC27-130C130B111C}" srcOrd="1" destOrd="0" parTransId="{0A34C668-865A-4C51-A313-D251681F751E}" sibTransId="{05A7C26C-63B7-4C1D-A427-76AFE67AE547}"/>
    <dgm:cxn modelId="{D26DF2FB-D490-4CB6-A64F-D0EB1A625E73}" type="presOf" srcId="{25B42684-9F15-4CA8-8A95-399A0BFDBFDF}" destId="{A8A5C289-CA7E-4E3E-912D-1F5614AC6664}" srcOrd="0" destOrd="0" presId="urn:microsoft.com/office/officeart/2011/layout/TabList"/>
    <dgm:cxn modelId="{CDE2449A-B49E-4D64-8EF2-339A241DA1A8}" type="presParOf" srcId="{9829F7ED-B0A6-4DE0-B3CA-BC84F43D5513}" destId="{8CF8ED78-BDF3-4269-95E2-DDB55EB4D7B6}" srcOrd="0" destOrd="0" presId="urn:microsoft.com/office/officeart/2011/layout/TabList"/>
    <dgm:cxn modelId="{BA4244CD-7559-4DE9-8A76-A2BF90820272}" type="presParOf" srcId="{8CF8ED78-BDF3-4269-95E2-DDB55EB4D7B6}" destId="{A386A011-1AD6-4198-AA77-798168421EF9}" srcOrd="0" destOrd="0" presId="urn:microsoft.com/office/officeart/2011/layout/TabList"/>
    <dgm:cxn modelId="{70B50060-5C3F-42F8-933B-65AAFDC7C932}" type="presParOf" srcId="{8CF8ED78-BDF3-4269-95E2-DDB55EB4D7B6}" destId="{A8A5C289-CA7E-4E3E-912D-1F5614AC6664}" srcOrd="1" destOrd="0" presId="urn:microsoft.com/office/officeart/2011/layout/TabList"/>
    <dgm:cxn modelId="{54240963-B29D-4E07-BBDB-0CFC1DC1350B}" type="presParOf" srcId="{8CF8ED78-BDF3-4269-95E2-DDB55EB4D7B6}" destId="{65DB62D2-86F7-4CFD-9772-0FB24BA23627}" srcOrd="2" destOrd="0" presId="urn:microsoft.com/office/officeart/2011/layout/TabList"/>
    <dgm:cxn modelId="{2402B9DC-1080-4305-B6D1-8CE6B2678E91}" type="presParOf" srcId="{9829F7ED-B0A6-4DE0-B3CA-BC84F43D5513}" destId="{42E9FEA7-387E-4E93-A0BD-50CFE1BFD570}" srcOrd="1" destOrd="0" presId="urn:microsoft.com/office/officeart/2011/layout/TabList"/>
    <dgm:cxn modelId="{4F59C0CB-1D7E-46EC-95A9-153E9B70D054}" type="presParOf" srcId="{9829F7ED-B0A6-4DE0-B3CA-BC84F43D5513}" destId="{0B19FB42-4C8F-47AE-908B-C2BE42B6711E}" srcOrd="2" destOrd="0" presId="urn:microsoft.com/office/officeart/2011/layout/TabList"/>
    <dgm:cxn modelId="{2D058A69-C52E-4270-B029-A754830EDF08}" type="presParOf" srcId="{0B19FB42-4C8F-47AE-908B-C2BE42B6711E}" destId="{2887343A-69DC-4AB4-9BCE-0492E098F550}" srcOrd="0" destOrd="0" presId="urn:microsoft.com/office/officeart/2011/layout/TabList"/>
    <dgm:cxn modelId="{0C4ECD33-E6C9-406F-9837-C2069EE1D395}" type="presParOf" srcId="{0B19FB42-4C8F-47AE-908B-C2BE42B6711E}" destId="{51BD8019-E742-4A69-8FB4-9583593C061B}" srcOrd="1" destOrd="0" presId="urn:microsoft.com/office/officeart/2011/layout/TabList"/>
    <dgm:cxn modelId="{E0B84103-E45E-4A57-AB51-A00E2DAA8DF4}" type="presParOf" srcId="{0B19FB42-4C8F-47AE-908B-C2BE42B6711E}" destId="{5F666D12-E650-453F-8232-A2A32F36E22C}" srcOrd="2" destOrd="0" presId="urn:microsoft.com/office/officeart/2011/layout/TabList"/>
    <dgm:cxn modelId="{2B6A110A-4750-4EF1-9BC2-8F6537D84485}" type="presParOf" srcId="{9829F7ED-B0A6-4DE0-B3CA-BC84F43D5513}" destId="{8E0E0E41-5A0F-4912-BBB5-EBE7084B1EE2}" srcOrd="3" destOrd="0" presId="urn:microsoft.com/office/officeart/2011/layout/TabList"/>
    <dgm:cxn modelId="{0E5A966B-B326-466D-9CBF-B121A61E2911}" type="presParOf" srcId="{9829F7ED-B0A6-4DE0-B3CA-BC84F43D5513}" destId="{023E8BB5-E346-4D1D-ABC3-192AB9CACCBE}" srcOrd="4" destOrd="0" presId="urn:microsoft.com/office/officeart/2011/layout/TabList"/>
    <dgm:cxn modelId="{E6C3CDC9-831D-4E0D-97FF-F43D10EC0204}" type="presParOf" srcId="{023E8BB5-E346-4D1D-ABC3-192AB9CACCBE}" destId="{0778E2F0-7372-4D61-B8A2-1499B707C1EF}" srcOrd="0" destOrd="0" presId="urn:microsoft.com/office/officeart/2011/layout/TabList"/>
    <dgm:cxn modelId="{7D2B0B63-234B-46C2-90B4-3580E2190890}" type="presParOf" srcId="{023E8BB5-E346-4D1D-ABC3-192AB9CACCBE}" destId="{A1C1B6CB-2AE6-4011-B809-DDC2763ACB6E}" srcOrd="1" destOrd="0" presId="urn:microsoft.com/office/officeart/2011/layout/TabList"/>
    <dgm:cxn modelId="{62F49783-6641-4BF2-89EB-80E5725E3C84}" type="presParOf" srcId="{023E8BB5-E346-4D1D-ABC3-192AB9CACCBE}" destId="{593262CF-77EE-41D9-A9A8-B362187A98F3}" srcOrd="2" destOrd="0" presId="urn:microsoft.com/office/officeart/2011/layout/TabList"/>
    <dgm:cxn modelId="{AD2130D7-6C8A-47D3-85B6-4CD15B258285}" type="presParOf" srcId="{9829F7ED-B0A6-4DE0-B3CA-BC84F43D5513}" destId="{5DB6D841-0E09-4336-B759-21415C02BDB2}" srcOrd="5" destOrd="0" presId="urn:microsoft.com/office/officeart/2011/layout/TabList"/>
    <dgm:cxn modelId="{61D8E4B4-116A-46C9-8036-C2ED8920DF7E}" type="presParOf" srcId="{9829F7ED-B0A6-4DE0-B3CA-BC84F43D5513}" destId="{8DA4DA8E-E75D-4812-A8A3-61E9BD5A763A}" srcOrd="6" destOrd="0" presId="urn:microsoft.com/office/officeart/2011/layout/TabList"/>
    <dgm:cxn modelId="{DC66F72A-500C-40EA-9DD8-B86F3946B2C0}" type="presParOf" srcId="{8DA4DA8E-E75D-4812-A8A3-61E9BD5A763A}" destId="{A4994800-8B00-49BF-8EDA-20C80D3C9DC6}" srcOrd="0" destOrd="0" presId="urn:microsoft.com/office/officeart/2011/layout/TabList"/>
    <dgm:cxn modelId="{E81243B9-AF94-47C9-8FE1-7F1B97808113}" type="presParOf" srcId="{8DA4DA8E-E75D-4812-A8A3-61E9BD5A763A}" destId="{2CF137B9-7337-4795-804D-B4A533645929}" srcOrd="1" destOrd="0" presId="urn:microsoft.com/office/officeart/2011/layout/TabList"/>
    <dgm:cxn modelId="{51CDA83B-D348-4D0C-AFDF-8619D7E57DF8}" type="presParOf" srcId="{8DA4DA8E-E75D-4812-A8A3-61E9BD5A763A}" destId="{4AAB0616-0CCA-4627-A9BB-C3F67ABA0C75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DAEBD-839F-446B-A419-AFB4DEE93786}">
      <dsp:nvSpPr>
        <dsp:cNvPr id="0" name=""/>
        <dsp:cNvSpPr/>
      </dsp:nvSpPr>
      <dsp:spPr>
        <a:xfrm>
          <a:off x="-5655612" y="-865898"/>
          <a:ext cx="6734694" cy="6734694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0E71B-5E1D-4062-90E0-008B4F434A41}">
      <dsp:nvSpPr>
        <dsp:cNvPr id="0" name=""/>
        <dsp:cNvSpPr/>
      </dsp:nvSpPr>
      <dsp:spPr>
        <a:xfrm>
          <a:off x="694402" y="500289"/>
          <a:ext cx="4083151" cy="10005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210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b="1" kern="1200" dirty="0">
              <a:solidFill>
                <a:srgbClr val="C00000"/>
              </a:solidFill>
            </a:rPr>
            <a:t>Multi: </a:t>
          </a:r>
          <a:r>
            <a:rPr lang="en-IN" sz="1900" kern="1200" dirty="0"/>
            <a:t>Involving more than two types of groups or entities.</a:t>
          </a:r>
          <a:r>
            <a:rPr lang="en-US" sz="1900" kern="1200" dirty="0"/>
            <a:t>  </a:t>
          </a:r>
          <a:endParaRPr lang="en-IN" sz="1900" kern="1200" dirty="0"/>
        </a:p>
      </dsp:txBody>
      <dsp:txXfrm>
        <a:off x="694402" y="500289"/>
        <a:ext cx="4083151" cy="1000579"/>
      </dsp:txXfrm>
    </dsp:sp>
    <dsp:sp modelId="{68D4ADB3-1DE5-4D54-9D36-18118E7E91BF}">
      <dsp:nvSpPr>
        <dsp:cNvPr id="0" name=""/>
        <dsp:cNvSpPr/>
      </dsp:nvSpPr>
      <dsp:spPr>
        <a:xfrm>
          <a:off x="69039" y="375217"/>
          <a:ext cx="1250724" cy="12507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77944A-78AA-4442-9B4A-2534F298E5DA}">
      <dsp:nvSpPr>
        <dsp:cNvPr id="0" name=""/>
        <dsp:cNvSpPr/>
      </dsp:nvSpPr>
      <dsp:spPr>
        <a:xfrm>
          <a:off x="1058112" y="2001159"/>
          <a:ext cx="3719441" cy="10005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210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900" b="1" kern="1200" dirty="0">
              <a:solidFill>
                <a:schemeClr val="accent4">
                  <a:lumMod val="50000"/>
                </a:schemeClr>
              </a:solidFill>
            </a:rPr>
            <a:t>Stakeholder: </a:t>
          </a:r>
          <a:r>
            <a:rPr lang="en-IN" sz="1900" kern="1200" dirty="0"/>
            <a:t>Anyone who has a stake or interest in a specific issue is a stakeholder</a:t>
          </a:r>
        </a:p>
      </dsp:txBody>
      <dsp:txXfrm>
        <a:off x="1058112" y="2001159"/>
        <a:ext cx="3719441" cy="1000579"/>
      </dsp:txXfrm>
    </dsp:sp>
    <dsp:sp modelId="{12DE1140-F668-42D5-97DB-6EC789F3B9EE}">
      <dsp:nvSpPr>
        <dsp:cNvPr id="0" name=""/>
        <dsp:cNvSpPr/>
      </dsp:nvSpPr>
      <dsp:spPr>
        <a:xfrm>
          <a:off x="432750" y="1876086"/>
          <a:ext cx="1250724" cy="12507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54B52-7244-4883-A986-F2F945257EE1}">
      <dsp:nvSpPr>
        <dsp:cNvPr id="0" name=""/>
        <dsp:cNvSpPr/>
      </dsp:nvSpPr>
      <dsp:spPr>
        <a:xfrm>
          <a:off x="694402" y="3502028"/>
          <a:ext cx="4083151" cy="10005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4210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solidFill>
                <a:srgbClr val="7030A0"/>
              </a:solidFill>
            </a:rPr>
            <a:t>Roleplay:</a:t>
          </a:r>
          <a:r>
            <a:rPr lang="en-US" sz="1900" b="1" kern="1200" dirty="0"/>
            <a:t>  </a:t>
          </a:r>
          <a:r>
            <a:rPr lang="en-US" sz="1900" kern="1200" dirty="0"/>
            <a:t>Act </a:t>
          </a:r>
          <a:r>
            <a:rPr lang="en-IN" sz="1900" b="0" i="0" kern="1200" dirty="0"/>
            <a:t>out or perform the part of a person or character</a:t>
          </a:r>
          <a:endParaRPr lang="en-IN" sz="1900" kern="1200" dirty="0"/>
        </a:p>
      </dsp:txBody>
      <dsp:txXfrm>
        <a:off x="694402" y="3502028"/>
        <a:ext cx="4083151" cy="1000579"/>
      </dsp:txXfrm>
    </dsp:sp>
    <dsp:sp modelId="{A8A833CC-F072-4C97-B621-8968C7577635}">
      <dsp:nvSpPr>
        <dsp:cNvPr id="0" name=""/>
        <dsp:cNvSpPr/>
      </dsp:nvSpPr>
      <dsp:spPr>
        <a:xfrm>
          <a:off x="69039" y="3376956"/>
          <a:ext cx="1250724" cy="12507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56C44-1DC2-46E8-A4A8-CA02C0604FC1}">
      <dsp:nvSpPr>
        <dsp:cNvPr id="0" name=""/>
        <dsp:cNvSpPr/>
      </dsp:nvSpPr>
      <dsp:spPr>
        <a:xfrm>
          <a:off x="1863537" y="0"/>
          <a:ext cx="4180945" cy="418094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C7D3F-F24D-44F8-8E18-57CA58E1C7E1}">
      <dsp:nvSpPr>
        <dsp:cNvPr id="0" name=""/>
        <dsp:cNvSpPr/>
      </dsp:nvSpPr>
      <dsp:spPr>
        <a:xfrm>
          <a:off x="2270761" y="397189"/>
          <a:ext cx="1630568" cy="1630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Civil Society</a:t>
          </a:r>
          <a:endParaRPr lang="en-IN" sz="2100" kern="1200" dirty="0"/>
        </a:p>
      </dsp:txBody>
      <dsp:txXfrm>
        <a:off x="2350359" y="476787"/>
        <a:ext cx="1471372" cy="1471372"/>
      </dsp:txXfrm>
    </dsp:sp>
    <dsp:sp modelId="{78F19A46-B9B7-41E1-979C-58E2B340239F}">
      <dsp:nvSpPr>
        <dsp:cNvPr id="0" name=""/>
        <dsp:cNvSpPr/>
      </dsp:nvSpPr>
      <dsp:spPr>
        <a:xfrm>
          <a:off x="4026758" y="397189"/>
          <a:ext cx="1630568" cy="1630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Business Community</a:t>
          </a:r>
          <a:endParaRPr lang="en-IN" sz="2100" kern="1200" dirty="0"/>
        </a:p>
      </dsp:txBody>
      <dsp:txXfrm>
        <a:off x="4106356" y="476787"/>
        <a:ext cx="1471372" cy="1471372"/>
      </dsp:txXfrm>
    </dsp:sp>
    <dsp:sp modelId="{D6C5EC2F-4A54-4DC0-9A9C-F4764A733EFB}">
      <dsp:nvSpPr>
        <dsp:cNvPr id="0" name=""/>
        <dsp:cNvSpPr/>
      </dsp:nvSpPr>
      <dsp:spPr>
        <a:xfrm>
          <a:off x="2270761" y="2153186"/>
          <a:ext cx="1630568" cy="1630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Technical Community</a:t>
          </a:r>
          <a:endParaRPr lang="en-IN" sz="2100" kern="1200" dirty="0"/>
        </a:p>
      </dsp:txBody>
      <dsp:txXfrm>
        <a:off x="2350359" y="2232784"/>
        <a:ext cx="1471372" cy="1471372"/>
      </dsp:txXfrm>
    </dsp:sp>
    <dsp:sp modelId="{54174702-704F-4E16-9EC4-98DD8F698941}">
      <dsp:nvSpPr>
        <dsp:cNvPr id="0" name=""/>
        <dsp:cNvSpPr/>
      </dsp:nvSpPr>
      <dsp:spPr>
        <a:xfrm>
          <a:off x="4026758" y="2153186"/>
          <a:ext cx="1630568" cy="16305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Government</a:t>
          </a:r>
          <a:endParaRPr lang="en-IN" sz="2100" kern="1200" dirty="0"/>
        </a:p>
      </dsp:txBody>
      <dsp:txXfrm>
        <a:off x="4106356" y="2232784"/>
        <a:ext cx="1471372" cy="1471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4488F-293A-4F54-A2AF-D162AF2563CE}">
      <dsp:nvSpPr>
        <dsp:cNvPr id="0" name=""/>
        <dsp:cNvSpPr/>
      </dsp:nvSpPr>
      <dsp:spPr>
        <a:xfrm>
          <a:off x="9607271" y="872113"/>
          <a:ext cx="1771002" cy="17706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7A5EA8-6CB7-4454-883A-550FBED53ACA}">
      <dsp:nvSpPr>
        <dsp:cNvPr id="0" name=""/>
        <dsp:cNvSpPr/>
      </dsp:nvSpPr>
      <dsp:spPr>
        <a:xfrm>
          <a:off x="9666905" y="931145"/>
          <a:ext cx="1652860" cy="1652600"/>
        </a:xfrm>
        <a:prstGeom prst="ellipse">
          <a:avLst/>
        </a:prstGeom>
        <a:solidFill>
          <a:srgbClr val="FFFF00">
            <a:alpha val="9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sng" kern="1200" dirty="0">
              <a:solidFill>
                <a:srgbClr val="0070C0"/>
              </a:solidFill>
            </a:rPr>
            <a:t>Stage 6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Multistakeholder Policy Recommendation</a:t>
          </a:r>
          <a:endParaRPr lang="en-IN" sz="1300" kern="1200" dirty="0"/>
        </a:p>
      </dsp:txBody>
      <dsp:txXfrm>
        <a:off x="9903188" y="1167276"/>
        <a:ext cx="1180293" cy="1180340"/>
      </dsp:txXfrm>
    </dsp:sp>
    <dsp:sp modelId="{C6E0D2A7-72B4-4D21-9FB9-B093D10A2427}">
      <dsp:nvSpPr>
        <dsp:cNvPr id="0" name=""/>
        <dsp:cNvSpPr/>
      </dsp:nvSpPr>
      <dsp:spPr>
        <a:xfrm rot="2700000">
          <a:off x="7777885" y="871914"/>
          <a:ext cx="1770753" cy="1770753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E28493-D6AE-4CC5-A3C3-16C0F9EE97E1}">
      <dsp:nvSpPr>
        <dsp:cNvPr id="0" name=""/>
        <dsp:cNvSpPr/>
      </dsp:nvSpPr>
      <dsp:spPr>
        <a:xfrm>
          <a:off x="7837393" y="931145"/>
          <a:ext cx="1652860" cy="16526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sng" kern="1200" dirty="0">
              <a:solidFill>
                <a:srgbClr val="0070C0"/>
              </a:solidFill>
            </a:rPr>
            <a:t>Stage 5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Open forum to discuss the views</a:t>
          </a:r>
          <a:endParaRPr lang="en-IN" sz="1300" kern="1200" dirty="0"/>
        </a:p>
      </dsp:txBody>
      <dsp:txXfrm>
        <a:off x="8073677" y="1167276"/>
        <a:ext cx="1180293" cy="1180340"/>
      </dsp:txXfrm>
    </dsp:sp>
    <dsp:sp modelId="{16FE8F39-6415-4CEC-B695-2C9FDFFFC2C0}">
      <dsp:nvSpPr>
        <dsp:cNvPr id="0" name=""/>
        <dsp:cNvSpPr/>
      </dsp:nvSpPr>
      <dsp:spPr>
        <a:xfrm rot="2700000">
          <a:off x="5948374" y="871914"/>
          <a:ext cx="1770753" cy="1770753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2E702B-7487-4601-AB27-A61595D29735}">
      <dsp:nvSpPr>
        <dsp:cNvPr id="0" name=""/>
        <dsp:cNvSpPr/>
      </dsp:nvSpPr>
      <dsp:spPr>
        <a:xfrm>
          <a:off x="6007882" y="931145"/>
          <a:ext cx="1652860" cy="16526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sng" kern="1200" dirty="0">
              <a:solidFill>
                <a:srgbClr val="0070C0"/>
              </a:solidFill>
            </a:rPr>
            <a:t>Stage 4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Leaders speaks about the group’s view</a:t>
          </a:r>
          <a:endParaRPr lang="en-IN" sz="1300" kern="1200" dirty="0"/>
        </a:p>
      </dsp:txBody>
      <dsp:txXfrm>
        <a:off x="6244166" y="1167276"/>
        <a:ext cx="1180293" cy="1180340"/>
      </dsp:txXfrm>
    </dsp:sp>
    <dsp:sp modelId="{D0A1B0AD-ABBD-4FFD-B988-45DFC5956C9F}">
      <dsp:nvSpPr>
        <dsp:cNvPr id="0" name=""/>
        <dsp:cNvSpPr/>
      </dsp:nvSpPr>
      <dsp:spPr>
        <a:xfrm rot="2700000">
          <a:off x="4118862" y="871914"/>
          <a:ext cx="1770753" cy="1770753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A84EE3-502D-4438-84B1-B1A252E81885}">
      <dsp:nvSpPr>
        <dsp:cNvPr id="0" name=""/>
        <dsp:cNvSpPr/>
      </dsp:nvSpPr>
      <dsp:spPr>
        <a:xfrm>
          <a:off x="4178371" y="931145"/>
          <a:ext cx="1652860" cy="1652600"/>
        </a:xfrm>
        <a:prstGeom prst="ellipse">
          <a:avLst/>
        </a:prstGeom>
        <a:solidFill>
          <a:schemeClr val="accent3">
            <a:lumMod val="60000"/>
            <a:lumOff val="40000"/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sng" kern="1200" dirty="0">
              <a:solidFill>
                <a:srgbClr val="0070C0"/>
              </a:solidFill>
            </a:rPr>
            <a:t>Stage 3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Break-out for discussion and elect a leader to represent views</a:t>
          </a:r>
          <a:endParaRPr lang="en-IN" sz="1300" kern="1200" dirty="0"/>
        </a:p>
      </dsp:txBody>
      <dsp:txXfrm>
        <a:off x="4413530" y="1167276"/>
        <a:ext cx="1180293" cy="1180340"/>
      </dsp:txXfrm>
    </dsp:sp>
    <dsp:sp modelId="{5D062522-4E78-493E-9508-1A01292880A7}">
      <dsp:nvSpPr>
        <dsp:cNvPr id="0" name=""/>
        <dsp:cNvSpPr/>
      </dsp:nvSpPr>
      <dsp:spPr>
        <a:xfrm rot="2700000">
          <a:off x="2289351" y="871914"/>
          <a:ext cx="1770753" cy="1770753"/>
        </a:xfrm>
        <a:prstGeom prst="teardrop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DD5558-5A38-4B77-99F3-F629CFBDB562}">
      <dsp:nvSpPr>
        <dsp:cNvPr id="0" name=""/>
        <dsp:cNvSpPr/>
      </dsp:nvSpPr>
      <dsp:spPr>
        <a:xfrm>
          <a:off x="2348860" y="931145"/>
          <a:ext cx="1652860" cy="16526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sng" kern="1200" dirty="0">
              <a:solidFill>
                <a:srgbClr val="0070C0"/>
              </a:solidFill>
            </a:rPr>
            <a:t>Stage 2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Moderators for each group</a:t>
          </a:r>
          <a:endParaRPr lang="en-IN" sz="1300" kern="1200" dirty="0"/>
        </a:p>
      </dsp:txBody>
      <dsp:txXfrm>
        <a:off x="2584019" y="1167276"/>
        <a:ext cx="1180293" cy="1180340"/>
      </dsp:txXfrm>
    </dsp:sp>
    <dsp:sp modelId="{F0D6B8CA-B1EB-45F4-BFCC-9F41DF909767}">
      <dsp:nvSpPr>
        <dsp:cNvPr id="0" name=""/>
        <dsp:cNvSpPr/>
      </dsp:nvSpPr>
      <dsp:spPr>
        <a:xfrm rot="2700000">
          <a:off x="459840" y="871914"/>
          <a:ext cx="1770753" cy="1770753"/>
        </a:xfrm>
        <a:prstGeom prst="teardrop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CB258C-2BC2-4738-8A55-B6B1731AA8B0}">
      <dsp:nvSpPr>
        <dsp:cNvPr id="0" name=""/>
        <dsp:cNvSpPr/>
      </dsp:nvSpPr>
      <dsp:spPr>
        <a:xfrm>
          <a:off x="518224" y="931145"/>
          <a:ext cx="1652860" cy="16526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u="sng" kern="1200" dirty="0">
              <a:solidFill>
                <a:srgbClr val="0070C0"/>
              </a:solidFill>
            </a:rPr>
            <a:t>Stage 1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Selection of a topic for discussion</a:t>
          </a:r>
          <a:endParaRPr lang="en-IN" sz="1300" kern="1200" dirty="0"/>
        </a:p>
      </dsp:txBody>
      <dsp:txXfrm>
        <a:off x="754508" y="1167276"/>
        <a:ext cx="1180293" cy="11803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AB0616-0CCA-4627-A9BB-C3F67ABA0C75}">
      <dsp:nvSpPr>
        <dsp:cNvPr id="0" name=""/>
        <dsp:cNvSpPr/>
      </dsp:nvSpPr>
      <dsp:spPr>
        <a:xfrm>
          <a:off x="0" y="4732278"/>
          <a:ext cx="9494532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262CF-77EE-41D9-A9A8-B362187A98F3}">
      <dsp:nvSpPr>
        <dsp:cNvPr id="0" name=""/>
        <dsp:cNvSpPr/>
      </dsp:nvSpPr>
      <dsp:spPr>
        <a:xfrm>
          <a:off x="0" y="3535209"/>
          <a:ext cx="9494532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66D12-E650-453F-8232-A2A32F36E22C}">
      <dsp:nvSpPr>
        <dsp:cNvPr id="0" name=""/>
        <dsp:cNvSpPr/>
      </dsp:nvSpPr>
      <dsp:spPr>
        <a:xfrm>
          <a:off x="0" y="2338140"/>
          <a:ext cx="9494532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B62D2-86F7-4CFD-9772-0FB24BA23627}">
      <dsp:nvSpPr>
        <dsp:cNvPr id="0" name=""/>
        <dsp:cNvSpPr/>
      </dsp:nvSpPr>
      <dsp:spPr>
        <a:xfrm>
          <a:off x="0" y="1141072"/>
          <a:ext cx="9494532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6A011-1AD6-4198-AA77-798168421EF9}">
      <dsp:nvSpPr>
        <dsp:cNvPr id="0" name=""/>
        <dsp:cNvSpPr/>
      </dsp:nvSpPr>
      <dsp:spPr>
        <a:xfrm>
          <a:off x="2468578" y="1006"/>
          <a:ext cx="7025953" cy="1140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74295" rIns="74295" bIns="74295" numCol="1" spcCol="1270" anchor="b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Session Starts and break-out for discussion</a:t>
          </a:r>
          <a:endParaRPr lang="en-IN" sz="3900" kern="1200" dirty="0"/>
        </a:p>
      </dsp:txBody>
      <dsp:txXfrm>
        <a:off x="2468578" y="1006"/>
        <a:ext cx="7025953" cy="1140065"/>
      </dsp:txXfrm>
    </dsp:sp>
    <dsp:sp modelId="{A8A5C289-CA7E-4E3E-912D-1F5614AC6664}">
      <dsp:nvSpPr>
        <dsp:cNvPr id="0" name=""/>
        <dsp:cNvSpPr/>
      </dsp:nvSpPr>
      <dsp:spPr>
        <a:xfrm>
          <a:off x="0" y="1006"/>
          <a:ext cx="2468578" cy="11400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5:40</a:t>
          </a:r>
          <a:endParaRPr lang="en-IN" sz="6500" kern="1200" dirty="0"/>
        </a:p>
      </dsp:txBody>
      <dsp:txXfrm>
        <a:off x="55663" y="56669"/>
        <a:ext cx="2357252" cy="1084402"/>
      </dsp:txXfrm>
    </dsp:sp>
    <dsp:sp modelId="{2887343A-69DC-4AB4-9BCE-0492E098F550}">
      <dsp:nvSpPr>
        <dsp:cNvPr id="0" name=""/>
        <dsp:cNvSpPr/>
      </dsp:nvSpPr>
      <dsp:spPr>
        <a:xfrm>
          <a:off x="2468578" y="1198075"/>
          <a:ext cx="7025953" cy="1140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74295" rIns="74295" bIns="74295" numCol="1" spcCol="1270" anchor="b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Group discussion starts</a:t>
          </a:r>
          <a:endParaRPr lang="en-IN" sz="3900" kern="1200" dirty="0"/>
        </a:p>
      </dsp:txBody>
      <dsp:txXfrm>
        <a:off x="2468578" y="1198075"/>
        <a:ext cx="7025953" cy="1140065"/>
      </dsp:txXfrm>
    </dsp:sp>
    <dsp:sp modelId="{51BD8019-E742-4A69-8FB4-9583593C061B}">
      <dsp:nvSpPr>
        <dsp:cNvPr id="0" name=""/>
        <dsp:cNvSpPr/>
      </dsp:nvSpPr>
      <dsp:spPr>
        <a:xfrm>
          <a:off x="0" y="1198075"/>
          <a:ext cx="2468578" cy="11400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5:55</a:t>
          </a:r>
          <a:endParaRPr lang="en-IN" sz="6500" kern="1200" dirty="0"/>
        </a:p>
      </dsp:txBody>
      <dsp:txXfrm>
        <a:off x="55663" y="1253738"/>
        <a:ext cx="2357252" cy="1084402"/>
      </dsp:txXfrm>
    </dsp:sp>
    <dsp:sp modelId="{0778E2F0-7372-4D61-B8A2-1499B707C1EF}">
      <dsp:nvSpPr>
        <dsp:cNvPr id="0" name=""/>
        <dsp:cNvSpPr/>
      </dsp:nvSpPr>
      <dsp:spPr>
        <a:xfrm>
          <a:off x="2468578" y="2395144"/>
          <a:ext cx="7025953" cy="1140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74295" rIns="74295" bIns="74295" numCol="1" spcCol="1270" anchor="b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Leader presenting view of groups</a:t>
          </a:r>
          <a:endParaRPr lang="en-IN" sz="3900" kern="1200" dirty="0"/>
        </a:p>
      </dsp:txBody>
      <dsp:txXfrm>
        <a:off x="2468578" y="2395144"/>
        <a:ext cx="7025953" cy="1140065"/>
      </dsp:txXfrm>
    </dsp:sp>
    <dsp:sp modelId="{A1C1B6CB-2AE6-4011-B809-DDC2763ACB6E}">
      <dsp:nvSpPr>
        <dsp:cNvPr id="0" name=""/>
        <dsp:cNvSpPr/>
      </dsp:nvSpPr>
      <dsp:spPr>
        <a:xfrm>
          <a:off x="0" y="2395144"/>
          <a:ext cx="2468578" cy="11400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6:30</a:t>
          </a:r>
          <a:endParaRPr lang="en-IN" sz="6500" kern="1200" dirty="0"/>
        </a:p>
      </dsp:txBody>
      <dsp:txXfrm>
        <a:off x="55663" y="2450807"/>
        <a:ext cx="2357252" cy="1084402"/>
      </dsp:txXfrm>
    </dsp:sp>
    <dsp:sp modelId="{A4994800-8B00-49BF-8EDA-20C80D3C9DC6}">
      <dsp:nvSpPr>
        <dsp:cNvPr id="0" name=""/>
        <dsp:cNvSpPr/>
      </dsp:nvSpPr>
      <dsp:spPr>
        <a:xfrm>
          <a:off x="2468578" y="3592212"/>
          <a:ext cx="7025953" cy="1140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74295" rIns="74295" bIns="74295" numCol="1" spcCol="1270" anchor="b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Open Forum and Wrap-up</a:t>
          </a:r>
          <a:endParaRPr lang="en-IN" sz="3900" kern="1200" dirty="0"/>
        </a:p>
      </dsp:txBody>
      <dsp:txXfrm>
        <a:off x="2468578" y="3592212"/>
        <a:ext cx="7025953" cy="1140065"/>
      </dsp:txXfrm>
    </dsp:sp>
    <dsp:sp modelId="{2CF137B9-7337-4795-804D-B4A533645929}">
      <dsp:nvSpPr>
        <dsp:cNvPr id="0" name=""/>
        <dsp:cNvSpPr/>
      </dsp:nvSpPr>
      <dsp:spPr>
        <a:xfrm>
          <a:off x="0" y="3593219"/>
          <a:ext cx="2468578" cy="1140065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6:45</a:t>
          </a:r>
          <a:endParaRPr lang="en-IN" sz="6500" kern="1200" dirty="0"/>
        </a:p>
      </dsp:txBody>
      <dsp:txXfrm>
        <a:off x="55663" y="3648882"/>
        <a:ext cx="2357252" cy="1084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8B9EBBA-996F-894A-B54A-D6246ED52CEA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94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4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70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3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7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0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6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1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2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6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7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9B482E8-6E0E-1B4F-B1FD-C69DB9E858D9}" type="datetimeFigureOut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32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Multistakeholder Roleplay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5887" y="4960137"/>
            <a:ext cx="3200400" cy="1463040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inSIG</a:t>
            </a:r>
            <a:r>
              <a:rPr lang="en-US" dirty="0"/>
              <a:t> 2018</a:t>
            </a:r>
          </a:p>
          <a:p>
            <a:pPr algn="r"/>
            <a:r>
              <a:rPr lang="en-US" dirty="0"/>
              <a:t>Anand Raje – Anupam Agrawal</a:t>
            </a:r>
          </a:p>
        </p:txBody>
      </p:sp>
    </p:spTree>
    <p:extLst>
      <p:ext uri="{BB962C8B-B14F-4D97-AF65-F5344CB8AC3E}">
        <p14:creationId xmlns:p14="http://schemas.microsoft.com/office/powerpoint/2010/main" val="312375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230" y="601691"/>
            <a:ext cx="9720072" cy="1499616"/>
          </a:xfrm>
        </p:spPr>
        <p:txBody>
          <a:bodyPr>
            <a:normAutofit/>
          </a:bodyPr>
          <a:lstStyle/>
          <a:p>
            <a:r>
              <a:rPr lang="en-US" sz="3600" dirty="0"/>
              <a:t>The topic</a:t>
            </a:r>
            <a:endParaRPr lang="en-IN" sz="3600" dirty="0"/>
          </a:p>
        </p:txBody>
      </p:sp>
      <p:sp>
        <p:nvSpPr>
          <p:cNvPr id="10" name="Rectangle 9"/>
          <p:cNvSpPr/>
          <p:nvPr/>
        </p:nvSpPr>
        <p:spPr>
          <a:xfrm>
            <a:off x="3414918" y="2253385"/>
            <a:ext cx="4326377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6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</a:t>
            </a:r>
            <a:endParaRPr lang="en-IN" sz="16600" b="1" dirty="0"/>
          </a:p>
        </p:txBody>
      </p:sp>
    </p:spTree>
    <p:extLst>
      <p:ext uri="{BB962C8B-B14F-4D97-AF65-F5344CB8AC3E}">
        <p14:creationId xmlns:p14="http://schemas.microsoft.com/office/powerpoint/2010/main" val="291816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50" y="502838"/>
            <a:ext cx="9720072" cy="1499616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Multi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stakeholder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roleplay game</a:t>
            </a:r>
            <a:endParaRPr lang="en-IN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107" y="1835758"/>
            <a:ext cx="6153150" cy="4772025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4377588"/>
              </p:ext>
            </p:extLst>
          </p:nvPr>
        </p:nvGraphicFramePr>
        <p:xfrm>
          <a:off x="376195" y="1720322"/>
          <a:ext cx="4846594" cy="5002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331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230" y="601691"/>
            <a:ext cx="9720072" cy="1499616"/>
          </a:xfrm>
        </p:spPr>
        <p:txBody>
          <a:bodyPr>
            <a:normAutofit/>
          </a:bodyPr>
          <a:lstStyle/>
          <a:p>
            <a:r>
              <a:rPr lang="en-US" sz="3600" dirty="0"/>
              <a:t>groups</a:t>
            </a:r>
            <a:endParaRPr lang="en-IN" sz="3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33179245"/>
              </p:ext>
            </p:extLst>
          </p:nvPr>
        </p:nvGraphicFramePr>
        <p:xfrm>
          <a:off x="1800798" y="1511401"/>
          <a:ext cx="7928089" cy="4180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6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0303" y="2828835"/>
            <a:ext cx="67770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Community Speak</a:t>
            </a:r>
            <a:endParaRPr lang="en-IN" sz="7200" dirty="0"/>
          </a:p>
        </p:txBody>
      </p:sp>
    </p:spTree>
    <p:extLst>
      <p:ext uri="{BB962C8B-B14F-4D97-AF65-F5344CB8AC3E}">
        <p14:creationId xmlns:p14="http://schemas.microsoft.com/office/powerpoint/2010/main" val="420409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49601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roleplay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58539934"/>
              </p:ext>
            </p:extLst>
          </p:nvPr>
        </p:nvGraphicFramePr>
        <p:xfrm>
          <a:off x="185351" y="722778"/>
          <a:ext cx="11471188" cy="3514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418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230" y="601691"/>
            <a:ext cx="9720072" cy="1499616"/>
          </a:xfrm>
        </p:spPr>
        <p:txBody>
          <a:bodyPr>
            <a:normAutofit/>
          </a:bodyPr>
          <a:lstStyle/>
          <a:p>
            <a:r>
              <a:rPr lang="en-US" sz="3600" dirty="0"/>
              <a:t>the plan – from 5:40 PM</a:t>
            </a:r>
            <a:endParaRPr lang="en-IN" sz="3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82537438"/>
              </p:ext>
            </p:extLst>
          </p:nvPr>
        </p:nvGraphicFramePr>
        <p:xfrm>
          <a:off x="1700690" y="1894702"/>
          <a:ext cx="9494532" cy="4733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671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7137" y="230659"/>
            <a:ext cx="5692345" cy="31221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6219568" y="230659"/>
            <a:ext cx="5692345" cy="31221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247137" y="3566983"/>
            <a:ext cx="5692345" cy="31221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6211329" y="3558744"/>
            <a:ext cx="5692345" cy="31221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247137" y="230659"/>
            <a:ext cx="1359241" cy="387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Technical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6211329" y="230659"/>
            <a:ext cx="1359241" cy="387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Civil Society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247137" y="3558744"/>
            <a:ext cx="1359241" cy="387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Business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6219568" y="3571100"/>
            <a:ext cx="1359241" cy="387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Government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0031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Team Roleplay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8765" y="2653098"/>
            <a:ext cx="4442670" cy="256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953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871</TotalTime>
  <Words>151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Times New Roman</vt:lpstr>
      <vt:lpstr>Tw Cen MT</vt:lpstr>
      <vt:lpstr>Tw Cen MT Condensed</vt:lpstr>
      <vt:lpstr>Wingdings 3</vt:lpstr>
      <vt:lpstr>Integral</vt:lpstr>
      <vt:lpstr>Multistakeholder Roleplay</vt:lpstr>
      <vt:lpstr>The topic</vt:lpstr>
      <vt:lpstr>Multistakeholder roleplay game</vt:lpstr>
      <vt:lpstr>groups</vt:lpstr>
      <vt:lpstr>PowerPoint Presentation</vt:lpstr>
      <vt:lpstr>The roleplay</vt:lpstr>
      <vt:lpstr>the plan – from 5:40 PM</vt:lpstr>
      <vt:lpstr>PowerPoint Presentation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Multistakeholder Roleplay</dc:title>
  <dc:creator>Anand Raje</dc:creator>
  <cp:lastModifiedBy>Anand Raje</cp:lastModifiedBy>
  <cp:revision>52</cp:revision>
  <dcterms:created xsi:type="dcterms:W3CDTF">2017-10-12T08:15:28Z</dcterms:created>
  <dcterms:modified xsi:type="dcterms:W3CDTF">2018-10-17T15:36:45Z</dcterms:modified>
</cp:coreProperties>
</file>