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385" r:id="rId2"/>
    <p:sldId id="732" r:id="rId3"/>
    <p:sldId id="745" r:id="rId4"/>
    <p:sldId id="744" r:id="rId5"/>
    <p:sldId id="706" r:id="rId6"/>
    <p:sldId id="746" r:id="rId7"/>
    <p:sldId id="700" r:id="rId8"/>
    <p:sldId id="736" r:id="rId9"/>
    <p:sldId id="737" r:id="rId10"/>
    <p:sldId id="734" r:id="rId11"/>
    <p:sldId id="738" r:id="rId12"/>
    <p:sldId id="714" r:id="rId13"/>
    <p:sldId id="715" r:id="rId14"/>
    <p:sldId id="739" r:id="rId15"/>
    <p:sldId id="735" r:id="rId16"/>
    <p:sldId id="740" r:id="rId17"/>
    <p:sldId id="711" r:id="rId18"/>
    <p:sldId id="730" r:id="rId19"/>
    <p:sldId id="771" r:id="rId20"/>
    <p:sldId id="703" r:id="rId21"/>
    <p:sldId id="772" r:id="rId22"/>
    <p:sldId id="773" r:id="rId23"/>
    <p:sldId id="775" r:id="rId24"/>
    <p:sldId id="776" r:id="rId25"/>
    <p:sldId id="778" r:id="rId26"/>
    <p:sldId id="779" r:id="rId27"/>
    <p:sldId id="713" r:id="rId28"/>
    <p:sldId id="716" r:id="rId29"/>
    <p:sldId id="717" r:id="rId30"/>
    <p:sldId id="780" r:id="rId31"/>
    <p:sldId id="729" r:id="rId3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EDEDE"/>
    <a:srgbClr val="002B49"/>
    <a:srgbClr val="9C240F"/>
    <a:srgbClr val="CB460F"/>
    <a:srgbClr val="FA5B36"/>
    <a:srgbClr val="0E4B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0" autoAdjust="0"/>
    <p:restoredTop sz="83154" autoAdjust="0"/>
  </p:normalViewPr>
  <p:slideViewPr>
    <p:cSldViewPr snapToGrid="0" snapToObjects="1">
      <p:cViewPr>
        <p:scale>
          <a:sx n="90" d="100"/>
          <a:sy n="90" d="100"/>
        </p:scale>
        <p:origin x="-1176" y="-80"/>
      </p:cViewPr>
      <p:guideLst>
        <p:guide orient="horz" pos="1416"/>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93" d="100"/>
        <a:sy n="93" d="100"/>
      </p:scale>
      <p:origin x="0" y="3504"/>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74D4C6C-F6BD-4C44-9AAC-2582F6196545}" type="datetimeFigureOut">
              <a:rPr lang="en-US"/>
              <a:pPr/>
              <a:t>24/10/17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511D604-8826-5E4D-87BD-96E9E75192E6}" type="slidenum">
              <a:rPr lang="en-US"/>
              <a:pPr/>
              <a:t>‹#›</a:t>
            </a:fld>
            <a:endParaRPr lang="en-US"/>
          </a:p>
        </p:txBody>
      </p:sp>
    </p:spTree>
    <p:extLst>
      <p:ext uri="{BB962C8B-B14F-4D97-AF65-F5344CB8AC3E}">
        <p14:creationId xmlns:p14="http://schemas.microsoft.com/office/powerpoint/2010/main" val="2905468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25FAE256-5529-C849-92C2-65DAEEEBBC3C}" type="datetimeFigureOut">
              <a:rPr lang="en-US"/>
              <a:pPr/>
              <a:t>24/10/17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682947A2-DB65-2B46-AB94-354446389D1B}" type="slidenum">
              <a:rPr lang="en-US"/>
              <a:pPr/>
              <a:t>‹#›</a:t>
            </a:fld>
            <a:endParaRPr lang="en-US"/>
          </a:p>
        </p:txBody>
      </p:sp>
    </p:spTree>
    <p:extLst>
      <p:ext uri="{BB962C8B-B14F-4D97-AF65-F5344CB8AC3E}">
        <p14:creationId xmlns:p14="http://schemas.microsoft.com/office/powerpoint/2010/main" val="206705475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icann.or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F5EDBC3-A799-CD49-BEF9-0223D0D6E5F0}" type="slidenum">
              <a:rPr lang="en-US">
                <a:latin typeface="Calibri" charset="0"/>
              </a:rPr>
              <a:pPr/>
              <a:t>1</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slide can be used for text, graphics or any other elements.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a:p>
        </p:txBody>
      </p:sp>
    </p:spTree>
    <p:extLst>
      <p:ext uri="{BB962C8B-B14F-4D97-AF65-F5344CB8AC3E}">
        <p14:creationId xmlns:p14="http://schemas.microsoft.com/office/powerpoint/2010/main" val="99889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x-none"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fontAlgn="base">
              <a:spcBef>
                <a:spcPct val="0"/>
              </a:spcBef>
              <a:spcAft>
                <a:spcPct val="0"/>
              </a:spcAft>
            </a:pPr>
            <a:fld id="{E42B8710-23A8-1848-9550-3BD8F97CAD6A}" type="slidenum">
              <a:rPr lang="en-US" altLang="x-none"/>
              <a:pPr fontAlgn="base">
                <a:spcBef>
                  <a:spcPct val="0"/>
                </a:spcBef>
                <a:spcAft>
                  <a:spcPct val="0"/>
                </a:spcAft>
              </a:pPr>
              <a:t>13</a:t>
            </a:fld>
            <a:endParaRPr lang="en-US" altLang="x-none"/>
          </a:p>
        </p:txBody>
      </p:sp>
    </p:spTree>
    <p:extLst>
      <p:ext uri="{BB962C8B-B14F-4D97-AF65-F5344CB8AC3E}">
        <p14:creationId xmlns:p14="http://schemas.microsoft.com/office/powerpoint/2010/main" val="37802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There are now over 1500 top-level domains, everything from .AAA to .ZW, stored in what is known as the root zone </a:t>
            </a:r>
          </a:p>
          <a:p>
            <a:endParaRPr lang="en-US" dirty="0">
              <a:latin typeface="Calibri" charset="0"/>
            </a:endParaRPr>
          </a:p>
          <a:p>
            <a:r>
              <a:rPr lang="en-US" dirty="0">
                <a:latin typeface="Calibri" charset="0"/>
              </a:rPr>
              <a:t>protected by a protocol known as the DNS Security Extensions or DNSSEC </a:t>
            </a:r>
          </a:p>
          <a:p>
            <a:endParaRPr lang="en-US" dirty="0">
              <a:latin typeface="Calibri" charset="0"/>
            </a:endParaRPr>
          </a:p>
          <a:p>
            <a:r>
              <a:rPr lang="en-US" dirty="0">
                <a:latin typeface="Calibri" charset="0"/>
              </a:rPr>
              <a:t>going to be changing the key used by DNSSEC to protect the root zone.</a:t>
            </a:r>
          </a:p>
          <a:p>
            <a:endParaRPr lang="en-US" dirty="0">
              <a:latin typeface="Calibri" charset="0"/>
            </a:endParaRPr>
          </a:p>
          <a:p>
            <a:pPr eaLnBrk="1" hangingPunct="1">
              <a:spcBef>
                <a:spcPct val="0"/>
              </a:spcBef>
            </a:pPr>
            <a:r>
              <a:rPr lang="en-US" dirty="0">
                <a:latin typeface="Calibri" charset="0"/>
              </a:rPr>
              <a:t>This is kind of a big deal.  </a:t>
            </a:r>
          </a:p>
          <a:p>
            <a:endParaRPr lang="en-US" dirty="0">
              <a:latin typeface="Calibri" charset="0"/>
            </a:endParaRPr>
          </a:p>
          <a:p>
            <a:endParaRPr lang="en-US" dirty="0">
              <a:latin typeface="Calibri" charset="0"/>
            </a:endParaRPr>
          </a:p>
          <a:p>
            <a:r>
              <a:rPr lang="en-US" dirty="0">
                <a:latin typeface="Calibri" charset="0"/>
              </a:rPr>
              <a:t>we promised the global Internet community that we</a:t>
            </a:r>
            <a:r>
              <a:rPr lang="ja-JP" altLang="en-US" dirty="0">
                <a:latin typeface="Calibri" charset="0"/>
              </a:rPr>
              <a:t>’</a:t>
            </a:r>
            <a:r>
              <a:rPr lang="en-US" dirty="0">
                <a:latin typeface="Calibri" charset="0"/>
              </a:rPr>
              <a:t>d change the key after 5 years </a:t>
            </a:r>
          </a:p>
          <a:p>
            <a:endParaRPr lang="en-US" dirty="0">
              <a:latin typeface="Calibri" charset="0"/>
            </a:endParaRPr>
          </a:p>
          <a:p>
            <a:r>
              <a:rPr lang="en-US" dirty="0">
                <a:latin typeface="Calibri" charset="0"/>
              </a:rPr>
              <a:t>we</a:t>
            </a:r>
            <a:r>
              <a:rPr lang="ja-JP" altLang="en-US" dirty="0">
                <a:latin typeface="Calibri" charset="0"/>
              </a:rPr>
              <a:t>’</a:t>
            </a:r>
            <a:r>
              <a:rPr lang="en-US" dirty="0" err="1">
                <a:latin typeface="Calibri" charset="0"/>
              </a:rPr>
              <a:t>ll</a:t>
            </a:r>
            <a:r>
              <a:rPr lang="en-US" dirty="0">
                <a:latin typeface="Calibri" charset="0"/>
              </a:rPr>
              <a:t> be spending about two years to very slowly and carefully update the root zone</a:t>
            </a:r>
            <a:r>
              <a:rPr lang="ja-JP" altLang="en-US" dirty="0">
                <a:latin typeface="Calibri" charset="0"/>
              </a:rPr>
              <a:t>’</a:t>
            </a:r>
            <a:r>
              <a:rPr lang="en-US" dirty="0">
                <a:latin typeface="Calibri" charset="0"/>
              </a:rPr>
              <a:t>s key </a:t>
            </a:r>
          </a:p>
          <a:p>
            <a:endParaRPr lang="en-US" dirty="0">
              <a:latin typeface="Calibri" charset="0"/>
            </a:endParaRPr>
          </a:p>
          <a:p>
            <a:r>
              <a:rPr lang="en-US" dirty="0">
                <a:latin typeface="Calibri" charset="0"/>
              </a:rPr>
              <a:t>nightmare scenario </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6C209EC-0574-6349-A4D5-3D162D51FE62}" type="slidenum">
              <a:rPr lang="en-US">
                <a:latin typeface="Calibri" charset="0"/>
              </a:rPr>
              <a:pPr/>
              <a:t>15</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947A2-DB65-2B46-AB94-354446389D1B}" type="slidenum">
              <a:rPr lang="en-US" smtClean="0"/>
              <a:pPr/>
              <a:t>16</a:t>
            </a:fld>
            <a:endParaRPr lang="en-US"/>
          </a:p>
        </p:txBody>
      </p:sp>
    </p:spTree>
    <p:extLst>
      <p:ext uri="{BB962C8B-B14F-4D97-AF65-F5344CB8AC3E}">
        <p14:creationId xmlns:p14="http://schemas.microsoft.com/office/powerpoint/2010/main" val="1933729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17</a:t>
            </a:fld>
            <a:endParaRPr lang="en-US" dirty="0"/>
          </a:p>
        </p:txBody>
      </p:sp>
    </p:spTree>
    <p:extLst>
      <p:ext uri="{BB962C8B-B14F-4D97-AF65-F5344CB8AC3E}">
        <p14:creationId xmlns:p14="http://schemas.microsoft.com/office/powerpoint/2010/main" val="3666362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a:p>
        </p:txBody>
      </p:sp>
    </p:spTree>
    <p:extLst>
      <p:ext uri="{BB962C8B-B14F-4D97-AF65-F5344CB8AC3E}">
        <p14:creationId xmlns:p14="http://schemas.microsoft.com/office/powerpoint/2010/main" val="295855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20</a:t>
            </a:fld>
            <a:endParaRPr lang="en-US" dirty="0"/>
          </a:p>
        </p:txBody>
      </p:sp>
    </p:spTree>
    <p:extLst>
      <p:ext uri="{BB962C8B-B14F-4D97-AF65-F5344CB8AC3E}">
        <p14:creationId xmlns:p14="http://schemas.microsoft.com/office/powerpoint/2010/main" val="3666362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4A2A3-7B45-45D1-AF23-8B8A561DF318}" type="slidenum">
              <a:rPr lang="en-US" smtClean="0"/>
              <a:t>22</a:t>
            </a:fld>
            <a:endParaRPr lang="en-US"/>
          </a:p>
        </p:txBody>
      </p:sp>
    </p:spTree>
    <p:extLst>
      <p:ext uri="{BB962C8B-B14F-4D97-AF65-F5344CB8AC3E}">
        <p14:creationId xmlns:p14="http://schemas.microsoft.com/office/powerpoint/2010/main" val="2060649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Holy grail of true end-2-end</a:t>
            </a:r>
            <a:r>
              <a:rPr lang="en-US" baseline="0" dirty="0"/>
              <a:t> security.  Makes some nervous.  German ISPs have embraced DANE.</a:t>
            </a:r>
          </a:p>
          <a:p>
            <a:r>
              <a:rPr lang="en-US" dirty="0"/>
              <a:t>This is a recognized issue but businesses are too busy focusing forward.</a:t>
            </a:r>
          </a:p>
          <a:p>
            <a:r>
              <a:rPr lang="en-US" dirty="0"/>
              <a:t>This will be an issue and is therefore an opportunity for those</a:t>
            </a:r>
            <a:r>
              <a:rPr lang="en-US" baseline="0" dirty="0"/>
              <a:t> looking ahead with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BTW: That </a:t>
            </a:r>
            <a:r>
              <a:rPr lang="en-US" baseline="0" dirty="0" err="1"/>
              <a:t>IoT</a:t>
            </a:r>
            <a:r>
              <a:rPr lang="en-US" baseline="0" dirty="0"/>
              <a:t> light bulb is connected to the same home network on which you do your banking transactions…hmmm.</a:t>
            </a:r>
          </a:p>
          <a:p>
            <a:endParaRPr lang="en-US" dirty="0"/>
          </a:p>
        </p:txBody>
      </p:sp>
      <p:sp>
        <p:nvSpPr>
          <p:cNvPr id="4" name="Slide Number Placeholder 3"/>
          <p:cNvSpPr>
            <a:spLocks noGrp="1"/>
          </p:cNvSpPr>
          <p:nvPr>
            <p:ph type="sldNum" sz="quarter" idx="10"/>
          </p:nvPr>
        </p:nvSpPr>
        <p:spPr/>
        <p:txBody>
          <a:bodyPr/>
          <a:lstStyle/>
          <a:p>
            <a:fld id="{E594A2A3-7B45-45D1-AF23-8B8A561DF318}" type="slidenum">
              <a:rPr lang="en-US" smtClean="0"/>
              <a:t>25</a:t>
            </a:fld>
            <a:endParaRPr lang="en-US"/>
          </a:p>
        </p:txBody>
      </p:sp>
    </p:spTree>
    <p:extLst>
      <p:ext uri="{BB962C8B-B14F-4D97-AF65-F5344CB8AC3E}">
        <p14:creationId xmlns:p14="http://schemas.microsoft.com/office/powerpoint/2010/main" val="229298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opportunity to build security into </a:t>
            </a:r>
            <a:r>
              <a:rPr lang="en-US" dirty="0" err="1"/>
              <a:t>IoT</a:t>
            </a:r>
            <a:r>
              <a:rPr lang="en-US" dirty="0"/>
              <a:t> devices from the start.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26</a:t>
            </a:fld>
            <a:endParaRPr lang="en-US"/>
          </a:p>
        </p:txBody>
      </p:sp>
    </p:spTree>
    <p:extLst>
      <p:ext uri="{BB962C8B-B14F-4D97-AF65-F5344CB8AC3E}">
        <p14:creationId xmlns:p14="http://schemas.microsoft.com/office/powerpoint/2010/main" val="136273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295855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a:p>
        </p:txBody>
      </p:sp>
    </p:spTree>
    <p:extLst>
      <p:ext uri="{BB962C8B-B14F-4D97-AF65-F5344CB8AC3E}">
        <p14:creationId xmlns:p14="http://schemas.microsoft.com/office/powerpoint/2010/main" val="295855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x-none" dirty="0"/>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fontAlgn="base">
              <a:spcBef>
                <a:spcPct val="0"/>
              </a:spcBef>
              <a:spcAft>
                <a:spcPct val="0"/>
              </a:spcAft>
            </a:pPr>
            <a:fld id="{3B9AE209-EA56-C647-96B2-68983E651370}" type="slidenum">
              <a:rPr lang="en-US" altLang="x-none"/>
              <a:pPr fontAlgn="base">
                <a:spcBef>
                  <a:spcPct val="0"/>
                </a:spcBef>
                <a:spcAft>
                  <a:spcPct val="0"/>
                </a:spcAft>
              </a:pPr>
              <a:t>28</a:t>
            </a:fld>
            <a:endParaRPr lang="en-US" altLang="x-none"/>
          </a:p>
        </p:txBody>
      </p:sp>
    </p:spTree>
    <p:extLst>
      <p:ext uri="{BB962C8B-B14F-4D97-AF65-F5344CB8AC3E}">
        <p14:creationId xmlns:p14="http://schemas.microsoft.com/office/powerpoint/2010/main" val="865338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x-none"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fontAlgn="base">
              <a:spcBef>
                <a:spcPct val="0"/>
              </a:spcBef>
              <a:spcAft>
                <a:spcPct val="0"/>
              </a:spcAft>
            </a:pPr>
            <a:fld id="{E42B8710-23A8-1848-9550-3BD8F97CAD6A}" type="slidenum">
              <a:rPr lang="en-US" altLang="x-none"/>
              <a:pPr fontAlgn="base">
                <a:spcBef>
                  <a:spcPct val="0"/>
                </a:spcBef>
                <a:spcAft>
                  <a:spcPct val="0"/>
                </a:spcAft>
              </a:pPr>
              <a:t>29</a:t>
            </a:fld>
            <a:endParaRPr lang="en-US" altLang="x-none"/>
          </a:p>
        </p:txBody>
      </p:sp>
    </p:spTree>
    <p:extLst>
      <p:ext uri="{BB962C8B-B14F-4D97-AF65-F5344CB8AC3E}">
        <p14:creationId xmlns:p14="http://schemas.microsoft.com/office/powerpoint/2010/main" val="1347409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a:p>
        </p:txBody>
      </p:sp>
    </p:spTree>
    <p:extLst>
      <p:ext uri="{BB962C8B-B14F-4D97-AF65-F5344CB8AC3E}">
        <p14:creationId xmlns:p14="http://schemas.microsoft.com/office/powerpoint/2010/main" val="2958550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31</a:t>
            </a:fld>
            <a:endParaRPr lang="en-US"/>
          </a:p>
        </p:txBody>
      </p:sp>
    </p:spTree>
    <p:extLst>
      <p:ext uri="{BB962C8B-B14F-4D97-AF65-F5344CB8AC3E}">
        <p14:creationId xmlns:p14="http://schemas.microsoft.com/office/powerpoint/2010/main" val="295855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dirty="0"/>
          </a:p>
        </p:txBody>
      </p:sp>
    </p:spTree>
    <p:extLst>
      <p:ext uri="{BB962C8B-B14F-4D97-AF65-F5344CB8AC3E}">
        <p14:creationId xmlns:p14="http://schemas.microsoft.com/office/powerpoint/2010/main" val="366636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295855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cs typeface="Arial" charset="0"/>
              </a:rPr>
              <a:t>Suggested Talking Points: </a:t>
            </a:r>
          </a:p>
          <a:p>
            <a:endParaRPr lang="en-US" dirty="0">
              <a:latin typeface="Arial" charset="0"/>
              <a:cs typeface="Arial" charset="0"/>
            </a:endParaRPr>
          </a:p>
          <a:p>
            <a:pPr>
              <a:buFontTx/>
              <a:buChar char="•"/>
            </a:pPr>
            <a:r>
              <a:rPr lang="en-US" dirty="0">
                <a:latin typeface="Arial" charset="0"/>
                <a:cs typeface="Arial" charset="0"/>
              </a:rPr>
              <a:t>The Internet is administered by a loose, decentralized and distributed collection of organizations and people who set rules, standards and policies, and provide technical support so that the world can be connected on one global, secure and stable Internet. </a:t>
            </a:r>
          </a:p>
          <a:p>
            <a:pPr>
              <a:buFontTx/>
              <a:buChar char="•"/>
            </a:pPr>
            <a:r>
              <a:rPr lang="en-US" dirty="0">
                <a:latin typeface="Arial" charset="0"/>
                <a:cs typeface="Arial" charset="0"/>
              </a:rPr>
              <a:t>ICANN is one part of the larger Internet governance ecosystem. </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AD677B0-E892-ED4D-8FD9-854D589FB872}" type="slidenum">
              <a:rPr lang="en-US">
                <a:latin typeface="Calibri" charset="0"/>
              </a:rPr>
              <a:pPr/>
              <a:t>7</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When you sit down at your browser and type </a:t>
            </a:r>
            <a:r>
              <a:rPr lang="en-US" u="sng" dirty="0">
                <a:latin typeface="Calibri" charset="0"/>
                <a:hlinkClick r:id="rId3"/>
              </a:rPr>
              <a:t>www.icann.org</a:t>
            </a:r>
            <a:r>
              <a:rPr lang="en-US" dirty="0">
                <a:latin typeface="Calibri" charset="0"/>
              </a:rPr>
              <a:t>, your browser sends a DNS request off to a server, typically run by your Internet Service Provider, known as a resolver. </a:t>
            </a:r>
          </a:p>
          <a:p>
            <a:pPr eaLnBrk="1" hangingPunct="1">
              <a:spcBef>
                <a:spcPct val="0"/>
              </a:spcBef>
            </a:pPr>
            <a:endParaRPr lang="en-US" dirty="0">
              <a:latin typeface="Calibri" charset="0"/>
            </a:endParaRPr>
          </a:p>
          <a:p>
            <a:pPr eaLnBrk="1" hangingPunct="1">
              <a:spcBef>
                <a:spcPct val="0"/>
              </a:spcBef>
            </a:pPr>
            <a:r>
              <a:rPr lang="en-US" dirty="0">
                <a:latin typeface="Calibri" charset="0"/>
              </a:rPr>
              <a:t>act as your agent </a:t>
            </a:r>
          </a:p>
          <a:p>
            <a:pPr eaLnBrk="1" hangingPunct="1">
              <a:spcBef>
                <a:spcPct val="0"/>
              </a:spcBef>
            </a:pPr>
            <a:endParaRPr lang="en-US" dirty="0">
              <a:latin typeface="Calibri" charset="0"/>
            </a:endParaRPr>
          </a:p>
          <a:p>
            <a:pPr eaLnBrk="1" hangingPunct="1">
              <a:spcBef>
                <a:spcPct val="0"/>
              </a:spcBef>
            </a:pPr>
            <a:r>
              <a:rPr lang="en-US" dirty="0">
                <a:latin typeface="Calibri" charset="0"/>
              </a:rPr>
              <a:t>happens within tens of milliseconds, billions of times a day with no issue, and all the valid answers are cached so the number of times your resolver must go through this exercise is minimized. </a:t>
            </a:r>
          </a:p>
          <a:p>
            <a:pPr eaLnBrk="1" hangingPunct="1">
              <a:spcBef>
                <a:spcPct val="0"/>
              </a:spcBef>
            </a:pPr>
            <a:endParaRPr lang="en-US" dirty="0">
              <a:latin typeface="Calibri" charset="0"/>
            </a:endParaRPr>
          </a:p>
          <a:p>
            <a:pPr eaLnBrk="1" hangingPunct="1">
              <a:spcBef>
                <a:spcPct val="0"/>
              </a:spcBef>
            </a:pPr>
            <a:r>
              <a:rPr lang="en-US" dirty="0">
                <a:latin typeface="Calibri" charset="0"/>
              </a:rPr>
              <a:t>Unfortunately, the original DNS protocol had a bug that allows bad guys to insert wrong answers in this chain of lookups or the cache, allowing man-in-the-middle attacks that can redirect browser sessions to attacker-controlled machines or cause other havoc. </a:t>
            </a:r>
          </a:p>
          <a:p>
            <a:pPr eaLnBrk="1" hangingPunct="1">
              <a:spcBef>
                <a:spcPct val="0"/>
              </a:spcBef>
            </a:pPr>
            <a:endParaRPr lang="en-US" dirty="0">
              <a:latin typeface="Calibri" charset="0"/>
            </a:endParaRPr>
          </a:p>
          <a:p>
            <a:pPr eaLnBrk="1" hangingPunct="1">
              <a:spcBef>
                <a:spcPct val="0"/>
              </a:spcBef>
            </a:pPr>
            <a:r>
              <a:rPr lang="en-US" dirty="0">
                <a:latin typeface="Calibri" charset="0"/>
              </a:rPr>
              <a:t>Think of it as driving on an isolated highway toward a remote branch of your bank and a bad guy changes the street signs guiding you, directing you to a building that looks like your bank but is actually run by the bad guys. </a:t>
            </a:r>
          </a:p>
          <a:p>
            <a:pPr eaLnBrk="1" hangingPunct="1">
              <a:spcBef>
                <a:spcPct val="0"/>
              </a:spcBef>
            </a:pPr>
            <a:endParaRPr lang="en-US" dirty="0">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703FC21-5B4A-4A44-A28F-EE1C2143C0F9}" type="slidenum">
              <a:rPr lang="en-US">
                <a:latin typeface="Calibri" charset="0"/>
              </a:rPr>
              <a:pPr/>
              <a:t>8</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What are some of the bad things that can happen?</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DNS servers are used in an organization's network to improve resolution response performance by caching previously obtained query results. </a:t>
            </a:r>
          </a:p>
          <a:p>
            <a:pPr eaLnBrk="1" hangingPunct="1">
              <a:spcBef>
                <a:spcPct val="0"/>
              </a:spcBef>
            </a:pPr>
            <a:r>
              <a:rPr lang="en-US" dirty="0" smtClean="0">
                <a:latin typeface="Calibri" charset="0"/>
              </a:rPr>
              <a:t>To perform a cache poisoning attack, the attacker exploits flaws in the DNS software. the server</a:t>
            </a:r>
            <a:r>
              <a:rPr lang="en-US" baseline="0" dirty="0" smtClean="0">
                <a:latin typeface="Calibri" charset="0"/>
              </a:rPr>
              <a:t> </a:t>
            </a:r>
            <a:r>
              <a:rPr lang="en-US" dirty="0" smtClean="0">
                <a:latin typeface="Calibri" charset="0"/>
              </a:rPr>
              <a:t>ends up caching the incorrect entries locally and serve them to other users that make the same request.</a:t>
            </a:r>
          </a:p>
          <a:p>
            <a:pPr eaLnBrk="1" hangingPunct="1">
              <a:spcBef>
                <a:spcPct val="0"/>
              </a:spcBef>
            </a:pPr>
            <a:r>
              <a:rPr lang="en-US" dirty="0" smtClean="0">
                <a:latin typeface="Calibri" charset="0"/>
              </a:rPr>
              <a:t>This attack can be used to redirect users from a website to another site of the attacker's choosing.</a:t>
            </a:r>
            <a:r>
              <a:rPr lang="en-US" baseline="0" dirty="0" smtClean="0">
                <a:latin typeface="Calibri" charset="0"/>
              </a:rPr>
              <a:t>  Users could end up downloading malware or </a:t>
            </a:r>
            <a:r>
              <a:rPr lang="en-US" dirty="0" smtClean="0">
                <a:latin typeface="Calibri" charset="0"/>
              </a:rPr>
              <a:t>This technique can also be used for phishing attacks, where a fake version of a genuine website is created to gather personal details such as bank and credit/debit card details.</a:t>
            </a:r>
          </a:p>
          <a:p>
            <a:pPr eaLnBrk="1" hangingPunct="1">
              <a:spcBef>
                <a:spcPct val="0"/>
              </a:spcBef>
            </a:pPr>
            <a:endParaRPr lang="en-US" dirty="0" smtClean="0">
              <a:latin typeface="Calibri" charset="0"/>
            </a:endParaRPr>
          </a:p>
          <a:p>
            <a:pPr eaLnBrk="1" hangingPunct="1">
              <a:spcBef>
                <a:spcPct val="0"/>
              </a:spcBef>
            </a:pPr>
            <a:endParaRPr lang="en-US" dirty="0">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DEDBA81-082D-F947-9017-4B27E6C4289E}" type="slidenum">
              <a:rPr lang="en-US">
                <a:latin typeface="Calibri" charset="0"/>
              </a:rPr>
              <a:pPr/>
              <a:t>9</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10</a:t>
            </a:fld>
            <a:endParaRPr lang="en-US"/>
          </a:p>
        </p:txBody>
      </p:sp>
    </p:spTree>
    <p:extLst>
      <p:ext uri="{BB962C8B-B14F-4D97-AF65-F5344CB8AC3E}">
        <p14:creationId xmlns:p14="http://schemas.microsoft.com/office/powerpoint/2010/main" val="295855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DNSSEC</a:t>
            </a:r>
            <a:endParaRPr lang="en-US" dirty="0"/>
          </a:p>
        </p:txBody>
      </p:sp>
      <p:sp>
        <p:nvSpPr>
          <p:cNvPr id="4" name="Slide Number Placeholder 3"/>
          <p:cNvSpPr>
            <a:spLocks noGrp="1"/>
          </p:cNvSpPr>
          <p:nvPr>
            <p:ph type="sldNum" sz="quarter" idx="10"/>
          </p:nvPr>
        </p:nvSpPr>
        <p:spPr/>
        <p:txBody>
          <a:bodyPr/>
          <a:lstStyle/>
          <a:p>
            <a:fld id="{682947A2-DB65-2B46-AB94-354446389D1B}" type="slidenum">
              <a:rPr lang="en-US" smtClean="0"/>
              <a:pPr/>
              <a:t>11</a:t>
            </a:fld>
            <a:endParaRPr lang="en-US"/>
          </a:p>
        </p:txBody>
      </p:sp>
    </p:spTree>
    <p:extLst>
      <p:ext uri="{BB962C8B-B14F-4D97-AF65-F5344CB8AC3E}">
        <p14:creationId xmlns:p14="http://schemas.microsoft.com/office/powerpoint/2010/main" val="35660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9" Type="http://schemas.openxmlformats.org/officeDocument/2006/relationships/hyperlink" Target="https://www.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5Cicann" TargetMode="External"/><Relationship Id="rId11" Type="http://schemas.openxmlformats.org/officeDocument/2006/relationships/image" Target="../media/image21.png"/><Relationship Id="rId12" Type="http://schemas.openxmlformats.org/officeDocument/2006/relationships/hyperlink" Target="https://www.facebook.com/icannorg" TargetMode="External"/><Relationship Id="rId13" Type="http://schemas.openxmlformats.org/officeDocument/2006/relationships/hyperlink" Target="facebook.com%5Cicannorg" TargetMode="External"/><Relationship Id="rId14" Type="http://schemas.openxmlformats.org/officeDocument/2006/relationships/image" Target="../media/image22.png"/><Relationship Id="rId15" Type="http://schemas.openxmlformats.org/officeDocument/2006/relationships/hyperlink" Target="youtube.com%5Cuser%5CICANNnews" TargetMode="External"/><Relationship Id="rId16" Type="http://schemas.openxmlformats.org/officeDocument/2006/relationships/image" Target="../media/image23.png"/><Relationship Id="rId17" Type="http://schemas.openxmlformats.org/officeDocument/2006/relationships/hyperlink" Target="https://www.youtube.com/user/ICANNnews" TargetMode="External"/><Relationship Id="rId18" Type="http://schemas.openxmlformats.org/officeDocument/2006/relationships/hyperlink" Target="https://soundcloud.com/icann" TargetMode="External"/><Relationship Id="rId19" Type="http://schemas.openxmlformats.org/officeDocument/2006/relationships/image" Target="../media/image24.png"/><Relationship Id="rId1" Type="http://schemas.openxmlformats.org/officeDocument/2006/relationships/slideMaster" Target="../slideMasters/slideMaster1.xml"/><Relationship Id="rId2" Type="http://schemas.openxmlformats.org/officeDocument/2006/relationships/image" Target="../media/image18.emf"/><Relationship Id="rId3" Type="http://schemas.openxmlformats.org/officeDocument/2006/relationships/hyperlink" Target="https://www.flickr.com/photos/icann" TargetMode="External"/><Relationship Id="rId4" Type="http://schemas.openxmlformats.org/officeDocument/2006/relationships/hyperlink" Target="flickr.com%5Cphotos%5Cicann" TargetMode="External"/><Relationship Id="rId5" Type="http://schemas.openxmlformats.org/officeDocument/2006/relationships/image" Target="../media/image19.png"/><Relationship Id="rId6" Type="http://schemas.openxmlformats.org/officeDocument/2006/relationships/hyperlink" Target="https://www.linkedin.com/company/icann" TargetMode="External"/><Relationship Id="rId7" Type="http://schemas.openxmlformats.org/officeDocument/2006/relationships/hyperlink" Target="linkedin.com%5Ccompany%5Cicann" TargetMode="External"/><Relationship Id="rId8"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emf"/><Relationship Id="rId3" Type="http://schemas.openxmlformats.org/officeDocument/2006/relationships/image" Target="../media/image26.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7876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t="10075" b="8780"/>
          <a:stretch>
            <a:fillRect/>
          </a:stretch>
        </p:blipFill>
        <p:spPr bwMode="auto">
          <a:xfrm>
            <a:off x="0" y="684213"/>
            <a:ext cx="12192000" cy="55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790575"/>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3" name="Title 19"/>
          <p:cNvSpPr>
            <a:spLocks noGrp="1"/>
          </p:cNvSpPr>
          <p:nvPr>
            <p:ph type="title"/>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99871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t="8972" b="7826"/>
          <a:stretch>
            <a:fillRect/>
          </a:stretch>
        </p:blipFill>
        <p:spPr bwMode="auto">
          <a:xfrm>
            <a:off x="0" y="654050"/>
            <a:ext cx="121920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itle 19"/>
          <p:cNvSpPr>
            <a:spLocks noGrp="1"/>
          </p:cNvSpPr>
          <p:nvPr>
            <p:ph type="title"/>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91520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2775"/>
            <a:ext cx="12192000"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flipH="1">
            <a:off x="0" y="60801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H="1">
            <a:off x="0" y="6319838"/>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rgbClr val="002B49"/>
                </a:solidFill>
                <a:cs typeface="Arial" charset="0"/>
              </a:rPr>
              <a:t>   | </a:t>
            </a:r>
            <a:fld id="{29D950BB-48BA-D347-89FE-F4EB3AF9F163}" type="slidenum">
              <a:rPr lang="en-US" sz="1200">
                <a:solidFill>
                  <a:srgbClr val="002B49"/>
                </a:solidFill>
                <a:cs typeface="Arial" charset="0"/>
              </a:rPr>
              <a:pPr eaLnBrk="1" hangingPunct="1"/>
              <a:t>‹#›</a:t>
            </a:fld>
            <a:endParaRPr lang="en-US" sz="1200">
              <a:solidFill>
                <a:srgbClr val="002B49"/>
              </a:solidFill>
              <a:cs typeface="Arial" charset="0"/>
            </a:endParaRPr>
          </a:p>
        </p:txBody>
      </p:sp>
      <p:pic>
        <p:nvPicPr>
          <p:cNvPr id="7"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6464300"/>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9"/>
          <p:cNvSpPr>
            <a:spLocks noGrp="1"/>
          </p:cNvSpPr>
          <p:nvPr>
            <p:ph type="title"/>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8737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6464300"/>
            <a:ext cx="3667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1149032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9631ACCA-FDC9-AE4F-BB62-EE57EC39A6B3}"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7" name="Oval 6"/>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8" name="Straight Connector 7"/>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val 10"/>
          <p:cNvSpPr/>
          <p:nvPr userDrawn="1"/>
        </p:nvSpPr>
        <p:spPr>
          <a:xfrm flipH="1">
            <a:off x="11618913" y="2649538"/>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2" name="Straight Connector 11"/>
          <p:cNvCxnSpPr/>
          <p:nvPr userDrawn="1"/>
        </p:nvCxnSpPr>
        <p:spPr>
          <a:xfrm flipV="1">
            <a:off x="557213" y="2733675"/>
            <a:ext cx="0" cy="35448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Arc 12"/>
          <p:cNvSpPr/>
          <p:nvPr userDrawn="1"/>
        </p:nvSpPr>
        <p:spPr>
          <a:xfrm rot="16200000">
            <a:off x="555625" y="2674938"/>
            <a:ext cx="122238"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4" name="Straight Connector 13"/>
          <p:cNvCxnSpPr/>
          <p:nvPr userDrawn="1"/>
        </p:nvCxnSpPr>
        <p:spPr>
          <a:xfrm flipH="1">
            <a:off x="615950" y="2673350"/>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 name="Title 1"/>
          <p:cNvSpPr>
            <a:spLocks noGrp="1"/>
          </p:cNvSpPr>
          <p:nvPr>
            <p:ph type="title"/>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smtClean="0"/>
              <a:t>Click to edit Master title style</a:t>
            </a:r>
            <a:endParaRPr lang="en-US" dirty="0"/>
          </a:p>
        </p:txBody>
      </p:sp>
      <p:sp>
        <p:nvSpPr>
          <p:cNvPr id="43" name="Text Placeholder 3"/>
          <p:cNvSpPr>
            <a:spLocks noGrp="1"/>
          </p:cNvSpPr>
          <p:nvPr>
            <p:ph type="body" sz="quarter" idx="1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332360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5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4300"/>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1149032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F3886B15-46BE-9C47-902C-655D04B5B934}" type="slidenum">
              <a:rPr lang="en-US" sz="1200">
                <a:solidFill>
                  <a:schemeClr val="bg1"/>
                </a:solidFill>
                <a:cs typeface="Arial" charset="0"/>
              </a:rPr>
              <a:pPr eaLnBrk="1" hangingPunct="1"/>
              <a:t>‹#›</a:t>
            </a:fld>
            <a:endParaRPr lang="en-US" sz="1200">
              <a:solidFill>
                <a:schemeClr val="bg1"/>
              </a:solidFill>
              <a:cs typeface="Arial" charset="0"/>
            </a:endParaRPr>
          </a:p>
        </p:txBody>
      </p:sp>
      <p:cxnSp>
        <p:nvCxnSpPr>
          <p:cNvPr id="7" name="Straight Connector 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57213" y="2733675"/>
            <a:ext cx="0" cy="35448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Arc 10"/>
          <p:cNvSpPr/>
          <p:nvPr userDrawn="1"/>
        </p:nvSpPr>
        <p:spPr>
          <a:xfrm rot="16200000">
            <a:off x="555625" y="2674938"/>
            <a:ext cx="122238"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flipH="1">
            <a:off x="615950" y="2673350"/>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4" name="Oval 13"/>
          <p:cNvSpPr/>
          <p:nvPr userDrawn="1"/>
        </p:nvSpPr>
        <p:spPr>
          <a:xfrm flipH="1">
            <a:off x="11618913" y="2649538"/>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5" name="Oval 14"/>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6" name="Title 1"/>
          <p:cNvSpPr>
            <a:spLocks noGrp="1"/>
          </p:cNvSpPr>
          <p:nvPr>
            <p:ph type="title"/>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smtClean="0"/>
              <a:t>Click to edit Master title style</a:t>
            </a:r>
            <a:endParaRPr lang="en-US" dirty="0"/>
          </a:p>
        </p:txBody>
      </p:sp>
      <p:sp>
        <p:nvSpPr>
          <p:cNvPr id="41" name="Text Placeholder 3"/>
          <p:cNvSpPr>
            <a:spLocks noGrp="1"/>
          </p:cNvSpPr>
          <p:nvPr>
            <p:ph type="body" sz="quarter" idx="1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84911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3175" y="6319838"/>
            <a:ext cx="4953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4300"/>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113DA361-158B-1241-B425-24618EA4DF47}" type="slidenum">
              <a:rPr lang="en-US" sz="1200">
                <a:solidFill>
                  <a:schemeClr val="bg1"/>
                </a:solidFill>
                <a:cs typeface="Arial" charset="0"/>
              </a:rPr>
              <a:pPr eaLnBrk="1" hangingPunct="1"/>
              <a:t>‹#›</a:t>
            </a:fld>
            <a:endParaRPr lang="en-US" sz="1200">
              <a:solidFill>
                <a:schemeClr val="bg1"/>
              </a:solidFill>
              <a:cs typeface="Arial" charset="0"/>
            </a:endParaRPr>
          </a:p>
        </p:txBody>
      </p:sp>
      <p:cxnSp>
        <p:nvCxnSpPr>
          <p:cNvPr id="9" name="Straight Connector 8"/>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557213" y="2733675"/>
            <a:ext cx="0" cy="35448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Arc 12"/>
          <p:cNvSpPr/>
          <p:nvPr userDrawn="1"/>
        </p:nvSpPr>
        <p:spPr>
          <a:xfrm rot="16200000">
            <a:off x="555625" y="2674938"/>
            <a:ext cx="122238"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4" name="Straight Connector 13"/>
          <p:cNvCxnSpPr/>
          <p:nvPr userDrawn="1"/>
        </p:nvCxnSpPr>
        <p:spPr>
          <a:xfrm flipH="1">
            <a:off x="615950" y="2673350"/>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6" name="Oval 15"/>
          <p:cNvSpPr/>
          <p:nvPr userDrawn="1"/>
        </p:nvSpPr>
        <p:spPr>
          <a:xfrm flipH="1">
            <a:off x="11618913" y="2649538"/>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7" name="Oval 16"/>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7" name="Title 1"/>
          <p:cNvSpPr>
            <a:spLocks noGrp="1"/>
          </p:cNvSpPr>
          <p:nvPr>
            <p:ph type="title"/>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smtClean="0"/>
              <a:t>Click to edit Master title style</a:t>
            </a:r>
            <a:endParaRPr lang="en-US" dirty="0"/>
          </a:p>
        </p:txBody>
      </p:sp>
      <p:sp>
        <p:nvSpPr>
          <p:cNvPr id="41" name="Text Placeholder 3"/>
          <p:cNvSpPr>
            <a:spLocks noGrp="1"/>
          </p:cNvSpPr>
          <p:nvPr>
            <p:ph type="body" sz="quarter" idx="1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243966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6464300"/>
            <a:ext cx="3667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BD51D955-7883-9C44-B25F-29707EDF1627}" type="slidenum">
              <a:rPr lang="en-US" sz="1200">
                <a:solidFill>
                  <a:schemeClr val="bg1"/>
                </a:solidFill>
                <a:cs typeface="Arial" charset="0"/>
              </a:rPr>
              <a:pPr eaLnBrk="1" hangingPunct="1"/>
              <a:t>‹#›</a:t>
            </a:fld>
            <a:endParaRPr lang="en-US" sz="1200">
              <a:solidFill>
                <a:schemeClr val="bg1"/>
              </a:solidFill>
              <a:cs typeface="Arial" charset="0"/>
            </a:endParaRPr>
          </a:p>
        </p:txBody>
      </p:sp>
      <p:cxnSp>
        <p:nvCxnSpPr>
          <p:cNvPr id="7" name="Straight Connector 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57213" y="2733675"/>
            <a:ext cx="0" cy="35448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Arc 10"/>
          <p:cNvSpPr/>
          <p:nvPr userDrawn="1"/>
        </p:nvSpPr>
        <p:spPr>
          <a:xfrm rot="16200000">
            <a:off x="555625" y="2674938"/>
            <a:ext cx="122238"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flipH="1">
            <a:off x="615950" y="2673350"/>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4" name="Oval 13"/>
          <p:cNvSpPr/>
          <p:nvPr userDrawn="1"/>
        </p:nvSpPr>
        <p:spPr>
          <a:xfrm flipH="1">
            <a:off x="11618913" y="2649538"/>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5" name="Oval 14"/>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7" name="Title 1"/>
          <p:cNvSpPr>
            <a:spLocks noGrp="1"/>
          </p:cNvSpPr>
          <p:nvPr>
            <p:ph type="title"/>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smtClean="0"/>
              <a:t>Click to edit Master title style</a:t>
            </a:r>
            <a:endParaRPr lang="en-US" dirty="0"/>
          </a:p>
        </p:txBody>
      </p:sp>
      <p:sp>
        <p:nvSpPr>
          <p:cNvPr id="41" name="Text Placeholder 3"/>
          <p:cNvSpPr>
            <a:spLocks noGrp="1"/>
          </p:cNvSpPr>
          <p:nvPr>
            <p:ph type="body" sz="quarter" idx="1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116405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4300"/>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3D26FF0C-3443-964F-82CB-295D1AE2E779}" type="slidenum">
              <a:rPr lang="en-US" sz="1200">
                <a:solidFill>
                  <a:schemeClr val="bg1"/>
                </a:solidFill>
                <a:cs typeface="Arial" charset="0"/>
              </a:rPr>
              <a:pPr eaLnBrk="1" hangingPunct="1"/>
              <a:t>‹#›</a:t>
            </a:fld>
            <a:endParaRPr lang="en-US" sz="1200">
              <a:solidFill>
                <a:schemeClr val="bg1"/>
              </a:solidFill>
              <a:cs typeface="Arial" charset="0"/>
            </a:endParaRPr>
          </a:p>
        </p:txBody>
      </p:sp>
      <p:cxnSp>
        <p:nvCxnSpPr>
          <p:cNvPr id="7" name="Straight Connector 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57213" y="2733675"/>
            <a:ext cx="0" cy="35448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Arc 10"/>
          <p:cNvSpPr/>
          <p:nvPr userDrawn="1"/>
        </p:nvSpPr>
        <p:spPr>
          <a:xfrm rot="16200000">
            <a:off x="555625" y="2674938"/>
            <a:ext cx="122238"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flipH="1">
            <a:off x="615950" y="2673350"/>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4" name="Oval 13"/>
          <p:cNvSpPr/>
          <p:nvPr userDrawn="1"/>
        </p:nvSpPr>
        <p:spPr>
          <a:xfrm flipH="1">
            <a:off x="11618913" y="2649538"/>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5" name="Oval 14"/>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7" name="Title 1"/>
          <p:cNvSpPr>
            <a:spLocks noGrp="1"/>
          </p:cNvSpPr>
          <p:nvPr>
            <p:ph type="title"/>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smtClean="0"/>
              <a:t>Click to edit Master title style</a:t>
            </a:r>
            <a:endParaRPr lang="en-US" dirty="0"/>
          </a:p>
        </p:txBody>
      </p:sp>
      <p:sp>
        <p:nvSpPr>
          <p:cNvPr id="41" name="Text Placeholder 3"/>
          <p:cNvSpPr>
            <a:spLocks noGrp="1"/>
          </p:cNvSpPr>
          <p:nvPr>
            <p:ph type="body" sz="quarter" idx="1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47529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4300"/>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2F9BC6FB-7150-2C4B-95C0-E6B57467AF5E}" type="slidenum">
              <a:rPr lang="en-US" sz="1200">
                <a:solidFill>
                  <a:schemeClr val="bg1"/>
                </a:solidFill>
                <a:cs typeface="Arial" charset="0"/>
              </a:rPr>
              <a:pPr eaLnBrk="1" hangingPunct="1"/>
              <a:t>‹#›</a:t>
            </a:fld>
            <a:endParaRPr lang="en-US" sz="1200">
              <a:solidFill>
                <a:schemeClr val="bg1"/>
              </a:solidFill>
              <a:cs typeface="Arial" charset="0"/>
            </a:endParaRPr>
          </a:p>
        </p:txBody>
      </p:sp>
      <p:cxnSp>
        <p:nvCxnSpPr>
          <p:cNvPr id="7" name="Straight Connector 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557213" y="2733675"/>
            <a:ext cx="0" cy="35448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Arc 10"/>
          <p:cNvSpPr/>
          <p:nvPr userDrawn="1"/>
        </p:nvSpPr>
        <p:spPr>
          <a:xfrm rot="16200000">
            <a:off x="555625" y="2674938"/>
            <a:ext cx="122238"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flipH="1">
            <a:off x="615950" y="2673350"/>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4" name="Oval 13"/>
          <p:cNvSpPr/>
          <p:nvPr userDrawn="1"/>
        </p:nvSpPr>
        <p:spPr>
          <a:xfrm flipH="1">
            <a:off x="11618913" y="2649538"/>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5" name="Oval 14"/>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7" name="Title 1"/>
          <p:cNvSpPr>
            <a:spLocks noGrp="1"/>
          </p:cNvSpPr>
          <p:nvPr>
            <p:ph type="title"/>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smtClean="0"/>
              <a:t>Click to edit Master title style</a:t>
            </a:r>
            <a:endParaRPr lang="en-US" dirty="0"/>
          </a:p>
        </p:txBody>
      </p:sp>
      <p:sp>
        <p:nvSpPr>
          <p:cNvPr id="41" name="Text Placeholder 3"/>
          <p:cNvSpPr>
            <a:spLocks noGrp="1"/>
          </p:cNvSpPr>
          <p:nvPr>
            <p:ph type="body" sz="quarter" idx="1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879071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319838"/>
            <a:ext cx="12192000" cy="538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7" name="Straight Connector 6"/>
          <p:cNvCxnSpPr/>
          <p:nvPr userDrawn="1"/>
        </p:nvCxnSpPr>
        <p:spPr>
          <a:xfrm>
            <a:off x="0" y="6319838"/>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6464300"/>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rgbClr val="002B49"/>
                </a:solidFill>
                <a:cs typeface="Arial" charset="0"/>
              </a:rPr>
              <a:t>   | </a:t>
            </a:r>
            <a:fld id="{BBACE6BB-6E9C-2F4F-845F-9E7EF4C9E6D4}" type="slidenum">
              <a:rPr lang="en-US" sz="1200">
                <a:solidFill>
                  <a:srgbClr val="002B49"/>
                </a:solidFill>
                <a:cs typeface="Arial" charset="0"/>
              </a:rPr>
              <a:pPr eaLnBrk="1" hangingPunct="1"/>
              <a:t>‹#›</a:t>
            </a:fld>
            <a:endParaRPr lang="en-US" sz="1200">
              <a:solidFill>
                <a:srgbClr val="002B49"/>
              </a:solidFill>
              <a:cs typeface="Arial" charset="0"/>
            </a:endParaRPr>
          </a:p>
        </p:txBody>
      </p:sp>
      <p:sp>
        <p:nvSpPr>
          <p:cNvPr id="4" name="Text Placeholder 3"/>
          <p:cNvSpPr>
            <a:spLocks noGrp="1"/>
          </p:cNvSpPr>
          <p:nvPr>
            <p:ph type="body" sz="quarter" idx="15"/>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smtClean="0"/>
              <a:t>Click to edit Master text styles</a:t>
            </a:r>
          </a:p>
        </p:txBody>
      </p:sp>
      <p:sp>
        <p:nvSpPr>
          <p:cNvPr id="9" name="Title 8"/>
          <p:cNvSpPr>
            <a:spLocks noGrp="1"/>
          </p:cNvSpPr>
          <p:nvPr>
            <p:ph type="title"/>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49068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pic>
        <p:nvPicPr>
          <p:cNvPr id="8"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8325" y="5194300"/>
            <a:ext cx="11890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smtClean="0"/>
              <a:t>Click to edit Master text styles</a:t>
            </a:r>
          </a:p>
        </p:txBody>
      </p:sp>
      <p:sp>
        <p:nvSpPr>
          <p:cNvPr id="7" name="Text Placeholder 4"/>
          <p:cNvSpPr>
            <a:spLocks noGrp="1"/>
          </p:cNvSpPr>
          <p:nvPr>
            <p:ph type="body" sz="quarter" idx="1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smtClean="0"/>
              <a:t>Click to edit Master text styles</a:t>
            </a:r>
          </a:p>
        </p:txBody>
      </p:sp>
      <p:sp>
        <p:nvSpPr>
          <p:cNvPr id="9" name="Text Placeholder 4"/>
          <p:cNvSpPr>
            <a:spLocks noGrp="1"/>
          </p:cNvSpPr>
          <p:nvPr>
            <p:ph type="body" sz="quarter" idx="12"/>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smtClean="0"/>
              <a:t>Click to edit Master text styles</a:t>
            </a:r>
          </a:p>
        </p:txBody>
      </p:sp>
      <p:sp>
        <p:nvSpPr>
          <p:cNvPr id="15" name="Text Placeholder 4"/>
          <p:cNvSpPr>
            <a:spLocks noGrp="1"/>
          </p:cNvSpPr>
          <p:nvPr>
            <p:ph type="body" sz="quarter" idx="13"/>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1547905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319838"/>
            <a:ext cx="12192000" cy="538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7" name="Straight Connector 6"/>
          <p:cNvCxnSpPr/>
          <p:nvPr userDrawn="1"/>
        </p:nvCxnSpPr>
        <p:spPr>
          <a:xfrm>
            <a:off x="0" y="6319838"/>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6464300"/>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rgbClr val="002B49"/>
                </a:solidFill>
                <a:cs typeface="Arial" charset="0"/>
              </a:rPr>
              <a:t>   | </a:t>
            </a:r>
            <a:fld id="{24F2A11F-4864-2D44-9DE1-9B5A3D47F4B8}" type="slidenum">
              <a:rPr lang="en-US" sz="1200">
                <a:solidFill>
                  <a:srgbClr val="002B49"/>
                </a:solidFill>
                <a:cs typeface="Arial" charset="0"/>
              </a:rPr>
              <a:pPr eaLnBrk="1" hangingPunct="1"/>
              <a:t>‹#›</a:t>
            </a:fld>
            <a:endParaRPr lang="en-US" sz="1200">
              <a:solidFill>
                <a:srgbClr val="002B49"/>
              </a:solidFill>
              <a:cs typeface="Arial" charset="0"/>
            </a:endParaRPr>
          </a:p>
        </p:txBody>
      </p:sp>
      <p:sp>
        <p:nvSpPr>
          <p:cNvPr id="4" name="Text Placeholder 3"/>
          <p:cNvSpPr>
            <a:spLocks noGrp="1"/>
          </p:cNvSpPr>
          <p:nvPr>
            <p:ph type="body" sz="quarter" idx="15"/>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smtClean="0"/>
              <a:t>Click to edit Master text styles</a:t>
            </a:r>
          </a:p>
        </p:txBody>
      </p:sp>
      <p:sp>
        <p:nvSpPr>
          <p:cNvPr id="9" name="Title 8"/>
          <p:cNvSpPr>
            <a:spLocks noGrp="1"/>
          </p:cNvSpPr>
          <p:nvPr>
            <p:ph type="title"/>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387897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319838"/>
            <a:ext cx="12192000" cy="538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7" name="Straight Connector 6"/>
          <p:cNvCxnSpPr/>
          <p:nvPr userDrawn="1"/>
        </p:nvCxnSpPr>
        <p:spPr>
          <a:xfrm>
            <a:off x="0" y="6319838"/>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6464300"/>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rgbClr val="002B49"/>
                </a:solidFill>
                <a:cs typeface="Arial" charset="0"/>
              </a:rPr>
              <a:t>   | </a:t>
            </a:r>
            <a:fld id="{13525A23-6B7B-D845-95A0-329770EC5F87}" type="slidenum">
              <a:rPr lang="en-US" sz="1200">
                <a:solidFill>
                  <a:srgbClr val="002B49"/>
                </a:solidFill>
                <a:cs typeface="Arial" charset="0"/>
              </a:rPr>
              <a:pPr eaLnBrk="1" hangingPunct="1"/>
              <a:t>‹#›</a:t>
            </a:fld>
            <a:endParaRPr lang="en-US" sz="1200">
              <a:solidFill>
                <a:srgbClr val="002B49"/>
              </a:solidFill>
              <a:cs typeface="Arial" charset="0"/>
            </a:endParaRPr>
          </a:p>
        </p:txBody>
      </p:sp>
      <p:sp>
        <p:nvSpPr>
          <p:cNvPr id="4" name="Text Placeholder 3"/>
          <p:cNvSpPr>
            <a:spLocks noGrp="1"/>
          </p:cNvSpPr>
          <p:nvPr>
            <p:ph type="body" sz="quarter" idx="15"/>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smtClean="0"/>
              <a:t>Click to edit Master text styles</a:t>
            </a:r>
          </a:p>
        </p:txBody>
      </p:sp>
      <p:sp>
        <p:nvSpPr>
          <p:cNvPr id="9" name="Title 8"/>
          <p:cNvSpPr>
            <a:spLocks noGrp="1"/>
          </p:cNvSpPr>
          <p:nvPr>
            <p:ph type="title"/>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69001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4300"/>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651E82E4-9D1E-FF45-833D-86038A521C41}"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Oval 14"/>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2" name="Straight Connector 21"/>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483281"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74" name="Picture Placeholder 3"/>
          <p:cNvSpPr>
            <a:spLocks noGrp="1"/>
          </p:cNvSpPr>
          <p:nvPr>
            <p:ph type="pic" sz="quarter" idx="10"/>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5" name="Picture Placeholder 3"/>
          <p:cNvSpPr>
            <a:spLocks noGrp="1"/>
          </p:cNvSpPr>
          <p:nvPr>
            <p:ph type="pic" sz="quarter" idx="1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6" name="Text Placeholder 6"/>
          <p:cNvSpPr>
            <a:spLocks noGrp="1"/>
          </p:cNvSpPr>
          <p:nvPr>
            <p:ph type="body" sz="quarter" idx="12"/>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77" name="Text Placeholder 6"/>
          <p:cNvSpPr>
            <a:spLocks noGrp="1"/>
          </p:cNvSpPr>
          <p:nvPr>
            <p:ph type="body" sz="quarter" idx="14"/>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78" name="Text Placeholder 8"/>
          <p:cNvSpPr>
            <a:spLocks noGrp="1"/>
          </p:cNvSpPr>
          <p:nvPr>
            <p:ph type="body" sz="quarter" idx="16"/>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9" name="Text Placeholder 8"/>
          <p:cNvSpPr>
            <a:spLocks noGrp="1"/>
          </p:cNvSpPr>
          <p:nvPr>
            <p:ph type="body" sz="quarter" idx="17"/>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80" name="Picture Placeholder 3"/>
          <p:cNvSpPr>
            <a:spLocks noGrp="1"/>
          </p:cNvSpPr>
          <p:nvPr>
            <p:ph type="pic" sz="quarter" idx="18"/>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81" name="Text Placeholder 6"/>
          <p:cNvSpPr>
            <a:spLocks noGrp="1"/>
          </p:cNvSpPr>
          <p:nvPr>
            <p:ph type="body" sz="quarter" idx="19"/>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82" name="Text Placeholder 8"/>
          <p:cNvSpPr>
            <a:spLocks noGrp="1"/>
          </p:cNvSpPr>
          <p:nvPr>
            <p:ph type="body" sz="quarter" idx="20"/>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650006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5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4300"/>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E757BD1A-22F8-414B-9632-7CD0D920F811}"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Oval 14"/>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2" name="Straight Connector 21"/>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61" name="Picture Placeholder 3"/>
          <p:cNvSpPr>
            <a:spLocks noGrp="1"/>
          </p:cNvSpPr>
          <p:nvPr>
            <p:ph type="pic" sz="quarter" idx="10"/>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2" name="Picture Placeholder 3"/>
          <p:cNvSpPr>
            <a:spLocks noGrp="1"/>
          </p:cNvSpPr>
          <p:nvPr>
            <p:ph type="pic" sz="quarter" idx="1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3" name="Text Placeholder 6"/>
          <p:cNvSpPr>
            <a:spLocks noGrp="1"/>
          </p:cNvSpPr>
          <p:nvPr>
            <p:ph type="body" sz="quarter" idx="12"/>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4" name="Text Placeholder 6"/>
          <p:cNvSpPr>
            <a:spLocks noGrp="1"/>
          </p:cNvSpPr>
          <p:nvPr>
            <p:ph type="body" sz="quarter" idx="14"/>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5" name="Text Placeholder 8"/>
          <p:cNvSpPr>
            <a:spLocks noGrp="1"/>
          </p:cNvSpPr>
          <p:nvPr>
            <p:ph type="body" sz="quarter" idx="16"/>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6" name="Text Placeholder 8"/>
          <p:cNvSpPr>
            <a:spLocks noGrp="1"/>
          </p:cNvSpPr>
          <p:nvPr>
            <p:ph type="body" sz="quarter" idx="17"/>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7" name="Picture Placeholder 3"/>
          <p:cNvSpPr>
            <a:spLocks noGrp="1"/>
          </p:cNvSpPr>
          <p:nvPr>
            <p:ph type="pic" sz="quarter" idx="18"/>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8" name="Text Placeholder 6"/>
          <p:cNvSpPr>
            <a:spLocks noGrp="1"/>
          </p:cNvSpPr>
          <p:nvPr>
            <p:ph type="body" sz="quarter" idx="19"/>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20"/>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303847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4300"/>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29C41297-2F42-4742-9CD5-526BA0C50270}"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Oval 14"/>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2" name="Straight Connector 21"/>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61" name="Picture Placeholder 3"/>
          <p:cNvSpPr>
            <a:spLocks noGrp="1"/>
          </p:cNvSpPr>
          <p:nvPr>
            <p:ph type="pic" sz="quarter" idx="10"/>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2" name="Picture Placeholder 3"/>
          <p:cNvSpPr>
            <a:spLocks noGrp="1"/>
          </p:cNvSpPr>
          <p:nvPr>
            <p:ph type="pic" sz="quarter" idx="1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3" name="Text Placeholder 6"/>
          <p:cNvSpPr>
            <a:spLocks noGrp="1"/>
          </p:cNvSpPr>
          <p:nvPr>
            <p:ph type="body" sz="quarter" idx="12"/>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4" name="Text Placeholder 6"/>
          <p:cNvSpPr>
            <a:spLocks noGrp="1"/>
          </p:cNvSpPr>
          <p:nvPr>
            <p:ph type="body" sz="quarter" idx="14"/>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5" name="Text Placeholder 8"/>
          <p:cNvSpPr>
            <a:spLocks noGrp="1"/>
          </p:cNvSpPr>
          <p:nvPr>
            <p:ph type="body" sz="quarter" idx="16"/>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6" name="Text Placeholder 8"/>
          <p:cNvSpPr>
            <a:spLocks noGrp="1"/>
          </p:cNvSpPr>
          <p:nvPr>
            <p:ph type="body" sz="quarter" idx="17"/>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7" name="Picture Placeholder 3"/>
          <p:cNvSpPr>
            <a:spLocks noGrp="1"/>
          </p:cNvSpPr>
          <p:nvPr>
            <p:ph type="pic" sz="quarter" idx="18"/>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8" name="Text Placeholder 6"/>
          <p:cNvSpPr>
            <a:spLocks noGrp="1"/>
          </p:cNvSpPr>
          <p:nvPr>
            <p:ph type="body" sz="quarter" idx="19"/>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20"/>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920200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5916E9B3-1801-5243-ABCC-760A5B20D868}"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Oval 14"/>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2" name="Straight Connector 21"/>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61" name="Picture Placeholder 3"/>
          <p:cNvSpPr>
            <a:spLocks noGrp="1"/>
          </p:cNvSpPr>
          <p:nvPr>
            <p:ph type="pic" sz="quarter" idx="10"/>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2" name="Picture Placeholder 3"/>
          <p:cNvSpPr>
            <a:spLocks noGrp="1"/>
          </p:cNvSpPr>
          <p:nvPr>
            <p:ph type="pic" sz="quarter" idx="1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3" name="Text Placeholder 6"/>
          <p:cNvSpPr>
            <a:spLocks noGrp="1"/>
          </p:cNvSpPr>
          <p:nvPr>
            <p:ph type="body" sz="quarter" idx="12"/>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4" name="Text Placeholder 6"/>
          <p:cNvSpPr>
            <a:spLocks noGrp="1"/>
          </p:cNvSpPr>
          <p:nvPr>
            <p:ph type="body" sz="quarter" idx="14"/>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5" name="Text Placeholder 8"/>
          <p:cNvSpPr>
            <a:spLocks noGrp="1"/>
          </p:cNvSpPr>
          <p:nvPr>
            <p:ph type="body" sz="quarter" idx="16"/>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6" name="Text Placeholder 8"/>
          <p:cNvSpPr>
            <a:spLocks noGrp="1"/>
          </p:cNvSpPr>
          <p:nvPr>
            <p:ph type="body" sz="quarter" idx="17"/>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7" name="Picture Placeholder 3"/>
          <p:cNvSpPr>
            <a:spLocks noGrp="1"/>
          </p:cNvSpPr>
          <p:nvPr>
            <p:ph type="pic" sz="quarter" idx="18"/>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8" name="Text Placeholder 6"/>
          <p:cNvSpPr>
            <a:spLocks noGrp="1"/>
          </p:cNvSpPr>
          <p:nvPr>
            <p:ph type="body" sz="quarter" idx="19"/>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20"/>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664716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9F1826A3-F584-834A-890E-4B8E8D063D82}"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Oval 14"/>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2" name="Straight Connector 21"/>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61" name="Picture Placeholder 3"/>
          <p:cNvSpPr>
            <a:spLocks noGrp="1"/>
          </p:cNvSpPr>
          <p:nvPr>
            <p:ph type="pic" sz="quarter" idx="10"/>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2" name="Picture Placeholder 3"/>
          <p:cNvSpPr>
            <a:spLocks noGrp="1"/>
          </p:cNvSpPr>
          <p:nvPr>
            <p:ph type="pic" sz="quarter" idx="1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3" name="Text Placeholder 6"/>
          <p:cNvSpPr>
            <a:spLocks noGrp="1"/>
          </p:cNvSpPr>
          <p:nvPr>
            <p:ph type="body" sz="quarter" idx="12"/>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4" name="Text Placeholder 6"/>
          <p:cNvSpPr>
            <a:spLocks noGrp="1"/>
          </p:cNvSpPr>
          <p:nvPr>
            <p:ph type="body" sz="quarter" idx="14"/>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5" name="Text Placeholder 8"/>
          <p:cNvSpPr>
            <a:spLocks noGrp="1"/>
          </p:cNvSpPr>
          <p:nvPr>
            <p:ph type="body" sz="quarter" idx="16"/>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6" name="Text Placeholder 8"/>
          <p:cNvSpPr>
            <a:spLocks noGrp="1"/>
          </p:cNvSpPr>
          <p:nvPr>
            <p:ph type="body" sz="quarter" idx="17"/>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7" name="Picture Placeholder 3"/>
          <p:cNvSpPr>
            <a:spLocks noGrp="1"/>
          </p:cNvSpPr>
          <p:nvPr>
            <p:ph type="pic" sz="quarter" idx="18"/>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8" name="Text Placeholder 6"/>
          <p:cNvSpPr>
            <a:spLocks noGrp="1"/>
          </p:cNvSpPr>
          <p:nvPr>
            <p:ph type="body" sz="quarter" idx="19"/>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20"/>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624969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4C229A74-F840-B746-9040-BF22B83AA453}"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Oval 14"/>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2" name="Straight Connector 21"/>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61" name="Picture Placeholder 3"/>
          <p:cNvSpPr>
            <a:spLocks noGrp="1"/>
          </p:cNvSpPr>
          <p:nvPr>
            <p:ph type="pic" sz="quarter" idx="10"/>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2" name="Picture Placeholder 3"/>
          <p:cNvSpPr>
            <a:spLocks noGrp="1"/>
          </p:cNvSpPr>
          <p:nvPr>
            <p:ph type="pic" sz="quarter" idx="1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3" name="Text Placeholder 6"/>
          <p:cNvSpPr>
            <a:spLocks noGrp="1"/>
          </p:cNvSpPr>
          <p:nvPr>
            <p:ph type="body" sz="quarter" idx="12"/>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4" name="Text Placeholder 6"/>
          <p:cNvSpPr>
            <a:spLocks noGrp="1"/>
          </p:cNvSpPr>
          <p:nvPr>
            <p:ph type="body" sz="quarter" idx="14"/>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5" name="Text Placeholder 8"/>
          <p:cNvSpPr>
            <a:spLocks noGrp="1"/>
          </p:cNvSpPr>
          <p:nvPr>
            <p:ph type="body" sz="quarter" idx="16"/>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6" name="Text Placeholder 8"/>
          <p:cNvSpPr>
            <a:spLocks noGrp="1"/>
          </p:cNvSpPr>
          <p:nvPr>
            <p:ph type="body" sz="quarter" idx="17"/>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7" name="Picture Placeholder 3"/>
          <p:cNvSpPr>
            <a:spLocks noGrp="1"/>
          </p:cNvSpPr>
          <p:nvPr>
            <p:ph type="pic" sz="quarter" idx="18"/>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8" name="Text Placeholder 6"/>
          <p:cNvSpPr>
            <a:spLocks noGrp="1"/>
          </p:cNvSpPr>
          <p:nvPr>
            <p:ph type="body" sz="quarter" idx="19"/>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20"/>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74274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154EC0D7-A6CB-0C4F-AE76-4CA9DE01AC4E}"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Oval 14"/>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2" name="Straight Connector 21"/>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61" name="Picture Placeholder 3"/>
          <p:cNvSpPr>
            <a:spLocks noGrp="1"/>
          </p:cNvSpPr>
          <p:nvPr>
            <p:ph type="pic" sz="quarter" idx="10"/>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2" name="Picture Placeholder 3"/>
          <p:cNvSpPr>
            <a:spLocks noGrp="1"/>
          </p:cNvSpPr>
          <p:nvPr>
            <p:ph type="pic" sz="quarter" idx="1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3" name="Text Placeholder 6"/>
          <p:cNvSpPr>
            <a:spLocks noGrp="1"/>
          </p:cNvSpPr>
          <p:nvPr>
            <p:ph type="body" sz="quarter" idx="12"/>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4" name="Text Placeholder 6"/>
          <p:cNvSpPr>
            <a:spLocks noGrp="1"/>
          </p:cNvSpPr>
          <p:nvPr>
            <p:ph type="body" sz="quarter" idx="14"/>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5" name="Text Placeholder 8"/>
          <p:cNvSpPr>
            <a:spLocks noGrp="1"/>
          </p:cNvSpPr>
          <p:nvPr>
            <p:ph type="body" sz="quarter" idx="16"/>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6" name="Text Placeholder 8"/>
          <p:cNvSpPr>
            <a:spLocks noGrp="1"/>
          </p:cNvSpPr>
          <p:nvPr>
            <p:ph type="body" sz="quarter" idx="17"/>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7" name="Picture Placeholder 3"/>
          <p:cNvSpPr>
            <a:spLocks noGrp="1"/>
          </p:cNvSpPr>
          <p:nvPr>
            <p:ph type="pic" sz="quarter" idx="18"/>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8" name="Text Placeholder 6"/>
          <p:cNvSpPr>
            <a:spLocks noGrp="1"/>
          </p:cNvSpPr>
          <p:nvPr>
            <p:ph type="body" sz="quarter" idx="19"/>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20"/>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781760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EF122AA0-3963-3F41-BED9-B74DB9CF551D}"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Oval 14"/>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2" name="Straight Connector 21"/>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63" name="Picture Placeholder 3"/>
          <p:cNvSpPr>
            <a:spLocks noGrp="1"/>
          </p:cNvSpPr>
          <p:nvPr>
            <p:ph type="pic" sz="quarter" idx="10"/>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4" name="Picture Placeholder 3"/>
          <p:cNvSpPr>
            <a:spLocks noGrp="1"/>
          </p:cNvSpPr>
          <p:nvPr>
            <p:ph type="pic" sz="quarter" idx="1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5" name="Text Placeholder 6"/>
          <p:cNvSpPr>
            <a:spLocks noGrp="1"/>
          </p:cNvSpPr>
          <p:nvPr>
            <p:ph type="body" sz="quarter" idx="12"/>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6" name="Text Placeholder 6"/>
          <p:cNvSpPr>
            <a:spLocks noGrp="1"/>
          </p:cNvSpPr>
          <p:nvPr>
            <p:ph type="body" sz="quarter" idx="14"/>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7" name="Text Placeholder 8"/>
          <p:cNvSpPr>
            <a:spLocks noGrp="1"/>
          </p:cNvSpPr>
          <p:nvPr>
            <p:ph type="body" sz="quarter" idx="16"/>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8" name="Text Placeholder 8"/>
          <p:cNvSpPr>
            <a:spLocks noGrp="1"/>
          </p:cNvSpPr>
          <p:nvPr>
            <p:ph type="body" sz="quarter" idx="17"/>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69" name="Picture Placeholder 3"/>
          <p:cNvSpPr>
            <a:spLocks noGrp="1"/>
          </p:cNvSpPr>
          <p:nvPr>
            <p:ph type="pic" sz="quarter" idx="18"/>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0" name="Text Placeholder 6"/>
          <p:cNvSpPr>
            <a:spLocks noGrp="1"/>
          </p:cNvSpPr>
          <p:nvPr>
            <p:ph type="body" sz="quarter" idx="19"/>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71" name="Text Placeholder 8"/>
          <p:cNvSpPr>
            <a:spLocks noGrp="1"/>
          </p:cNvSpPr>
          <p:nvPr>
            <p:ph type="body" sz="quarter" idx="20"/>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16948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pic>
        <p:nvPicPr>
          <p:cNvPr id="10"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738" y="5194300"/>
            <a:ext cx="1193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smtClean="0"/>
              <a:t>Click to edit Master text styles</a:t>
            </a:r>
          </a:p>
        </p:txBody>
      </p:sp>
      <p:sp>
        <p:nvSpPr>
          <p:cNvPr id="7" name="Text Placeholder 4"/>
          <p:cNvSpPr>
            <a:spLocks noGrp="1"/>
          </p:cNvSpPr>
          <p:nvPr>
            <p:ph type="body" sz="quarter" idx="1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smtClean="0"/>
              <a:t>Click to edit Master text styles</a:t>
            </a:r>
          </a:p>
        </p:txBody>
      </p:sp>
      <p:sp>
        <p:nvSpPr>
          <p:cNvPr id="9" name="Text Placeholder 4"/>
          <p:cNvSpPr>
            <a:spLocks noGrp="1"/>
          </p:cNvSpPr>
          <p:nvPr>
            <p:ph type="body" sz="quarter" idx="12"/>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smtClean="0"/>
              <a:t>Click to edit Master text styles</a:t>
            </a:r>
          </a:p>
        </p:txBody>
      </p:sp>
      <p:sp>
        <p:nvSpPr>
          <p:cNvPr id="13" name="Text Placeholder 4"/>
          <p:cNvSpPr>
            <a:spLocks noGrp="1"/>
          </p:cNvSpPr>
          <p:nvPr>
            <p:ph type="body" sz="quarter" idx="14"/>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555847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rc 12"/>
          <p:cNvSpPr/>
          <p:nvPr userDrawn="1"/>
        </p:nvSpPr>
        <p:spPr>
          <a:xfrm rot="16200000">
            <a:off x="556419" y="1877219"/>
            <a:ext cx="120650"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4" name="Straight Connector 13"/>
          <p:cNvCxnSpPr/>
          <p:nvPr userDrawn="1"/>
        </p:nvCxnSpPr>
        <p:spPr>
          <a:xfrm flipH="1">
            <a:off x="615950" y="1876425"/>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5"/>
          <p:cNvSpPr txBox="1">
            <a:spLocks/>
          </p:cNvSpPr>
          <p:nvPr userDrawn="1"/>
        </p:nvSpPr>
        <p:spPr>
          <a:xfrm>
            <a:off x="1149032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2D05016F-4589-A141-8FFE-13B95D2C26A2}" type="slidenum">
              <a:rPr lang="en-US" sz="1200">
                <a:solidFill>
                  <a:schemeClr val="bg1"/>
                </a:solidFill>
                <a:cs typeface="Arial" charset="0"/>
              </a:rPr>
              <a:pPr eaLnBrk="1" hangingPunct="1"/>
              <a:t>‹#›</a:t>
            </a:fld>
            <a:endParaRPr lang="en-US" sz="1200">
              <a:solidFill>
                <a:schemeClr val="bg1"/>
              </a:solidFill>
              <a:cs typeface="Arial" charset="0"/>
            </a:endParaRPr>
          </a:p>
        </p:txBody>
      </p:sp>
      <p:cxnSp>
        <p:nvCxnSpPr>
          <p:cNvPr id="17" name="Straight Connector 16"/>
          <p:cNvCxnSpPr/>
          <p:nvPr userDrawn="1"/>
        </p:nvCxnSpPr>
        <p:spPr>
          <a:xfrm flipV="1">
            <a:off x="557213" y="1936750"/>
            <a:ext cx="0" cy="43418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2" name="Oval 21"/>
          <p:cNvSpPr/>
          <p:nvPr userDrawn="1"/>
        </p:nvSpPr>
        <p:spPr>
          <a:xfrm flipH="1">
            <a:off x="11618913" y="1852613"/>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3" name="Oval 22"/>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4" name="Picture Placeholder 3"/>
          <p:cNvSpPr>
            <a:spLocks noGrp="1"/>
          </p:cNvSpPr>
          <p:nvPr>
            <p:ph type="pic" sz="quarter" idx="10"/>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27" name="Picture Placeholder 3"/>
          <p:cNvSpPr>
            <a:spLocks noGrp="1"/>
          </p:cNvSpPr>
          <p:nvPr>
            <p:ph type="pic" sz="quarter" idx="1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 name="Text Placeholder 6"/>
          <p:cNvSpPr>
            <a:spLocks noGrp="1"/>
          </p:cNvSpPr>
          <p:nvPr>
            <p:ph type="body" sz="quarter" idx="12"/>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30" name="Text Placeholder 6"/>
          <p:cNvSpPr>
            <a:spLocks noGrp="1"/>
          </p:cNvSpPr>
          <p:nvPr>
            <p:ph type="body" sz="quarter" idx="14"/>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9" name="Text Placeholder 8"/>
          <p:cNvSpPr>
            <a:spLocks noGrp="1"/>
          </p:cNvSpPr>
          <p:nvPr>
            <p:ph type="body" sz="quarter" idx="16"/>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48" name="Text Placeholder 8"/>
          <p:cNvSpPr>
            <a:spLocks noGrp="1"/>
          </p:cNvSpPr>
          <p:nvPr>
            <p:ph type="body" sz="quarter" idx="17"/>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 name="Title 2"/>
          <p:cNvSpPr>
            <a:spLocks noGrp="1"/>
          </p:cNvSpPr>
          <p:nvPr>
            <p:ph type="title"/>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smtClean="0"/>
              <a:t>Click to edit Master title style</a:t>
            </a:r>
            <a:endParaRPr lang="en-US" dirty="0"/>
          </a:p>
        </p:txBody>
      </p:sp>
      <p:sp>
        <p:nvSpPr>
          <p:cNvPr id="44" name="Picture Placeholder 3"/>
          <p:cNvSpPr>
            <a:spLocks noGrp="1"/>
          </p:cNvSpPr>
          <p:nvPr>
            <p:ph type="pic" sz="quarter" idx="18"/>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45" name="Text Placeholder 6"/>
          <p:cNvSpPr>
            <a:spLocks noGrp="1"/>
          </p:cNvSpPr>
          <p:nvPr>
            <p:ph type="body" sz="quarter" idx="19"/>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46" name="Text Placeholder 8"/>
          <p:cNvSpPr>
            <a:spLocks noGrp="1"/>
          </p:cNvSpPr>
          <p:nvPr>
            <p:ph type="body" sz="quarter" idx="20"/>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612912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5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9032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A2A7CF2E-825A-FE46-8129-A6019CF3E1BB}"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Arc 14"/>
          <p:cNvSpPr/>
          <p:nvPr userDrawn="1"/>
        </p:nvSpPr>
        <p:spPr>
          <a:xfrm rot="16200000">
            <a:off x="556419" y="1877219"/>
            <a:ext cx="120650"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p:nvPr userDrawn="1"/>
        </p:nvCxnSpPr>
        <p:spPr>
          <a:xfrm flipH="1">
            <a:off x="615950" y="1876425"/>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557213" y="1936750"/>
            <a:ext cx="0" cy="43418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2" name="Oval 21"/>
          <p:cNvSpPr/>
          <p:nvPr userDrawn="1"/>
        </p:nvSpPr>
        <p:spPr>
          <a:xfrm flipH="1">
            <a:off x="11618913" y="1852613"/>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3" name="Oval 22"/>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3" name="Title 2"/>
          <p:cNvSpPr>
            <a:spLocks noGrp="1"/>
          </p:cNvSpPr>
          <p:nvPr>
            <p:ph type="title"/>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smtClean="0"/>
              <a:t>Click to edit Master title style</a:t>
            </a:r>
            <a:endParaRPr lang="en-US" dirty="0"/>
          </a:p>
        </p:txBody>
      </p:sp>
      <p:sp>
        <p:nvSpPr>
          <p:cNvPr id="46" name="Picture Placeholder 3"/>
          <p:cNvSpPr>
            <a:spLocks noGrp="1"/>
          </p:cNvSpPr>
          <p:nvPr>
            <p:ph type="pic" sz="quarter" idx="10"/>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47" name="Picture Placeholder 3"/>
          <p:cNvSpPr>
            <a:spLocks noGrp="1"/>
          </p:cNvSpPr>
          <p:nvPr>
            <p:ph type="pic" sz="quarter" idx="1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48" name="Text Placeholder 6"/>
          <p:cNvSpPr>
            <a:spLocks noGrp="1"/>
          </p:cNvSpPr>
          <p:nvPr>
            <p:ph type="body" sz="quarter" idx="12"/>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51" name="Text Placeholder 6"/>
          <p:cNvSpPr>
            <a:spLocks noGrp="1"/>
          </p:cNvSpPr>
          <p:nvPr>
            <p:ph type="body" sz="quarter" idx="14"/>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52" name="Text Placeholder 8"/>
          <p:cNvSpPr>
            <a:spLocks noGrp="1"/>
          </p:cNvSpPr>
          <p:nvPr>
            <p:ph type="body" sz="quarter" idx="16"/>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53" name="Text Placeholder 8"/>
          <p:cNvSpPr>
            <a:spLocks noGrp="1"/>
          </p:cNvSpPr>
          <p:nvPr>
            <p:ph type="body" sz="quarter" idx="17"/>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54" name="Picture Placeholder 3"/>
          <p:cNvSpPr>
            <a:spLocks noGrp="1"/>
          </p:cNvSpPr>
          <p:nvPr>
            <p:ph type="pic" sz="quarter" idx="18"/>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55" name="Text Placeholder 6"/>
          <p:cNvSpPr>
            <a:spLocks noGrp="1"/>
          </p:cNvSpPr>
          <p:nvPr>
            <p:ph type="body" sz="quarter" idx="19"/>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56" name="Text Placeholder 8"/>
          <p:cNvSpPr>
            <a:spLocks noGrp="1"/>
          </p:cNvSpPr>
          <p:nvPr>
            <p:ph type="body" sz="quarter" idx="20"/>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826419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A5D2093D-A0F7-234C-B445-0FF53B21F74F}"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Arc 14"/>
          <p:cNvSpPr/>
          <p:nvPr userDrawn="1"/>
        </p:nvSpPr>
        <p:spPr>
          <a:xfrm rot="16200000">
            <a:off x="556419" y="1877219"/>
            <a:ext cx="120650"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p:nvPr userDrawn="1"/>
        </p:nvCxnSpPr>
        <p:spPr>
          <a:xfrm flipH="1">
            <a:off x="615950" y="1876425"/>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557213" y="1936750"/>
            <a:ext cx="0" cy="43418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2" name="Oval 21"/>
          <p:cNvSpPr/>
          <p:nvPr userDrawn="1"/>
        </p:nvSpPr>
        <p:spPr>
          <a:xfrm flipH="1">
            <a:off x="11618913" y="1852613"/>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3" name="Oval 22"/>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3" name="Title 2"/>
          <p:cNvSpPr>
            <a:spLocks noGrp="1"/>
          </p:cNvSpPr>
          <p:nvPr>
            <p:ph type="title"/>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smtClean="0"/>
              <a:t>Click to edit Master title style</a:t>
            </a:r>
            <a:endParaRPr lang="en-US" dirty="0"/>
          </a:p>
        </p:txBody>
      </p:sp>
      <p:sp>
        <p:nvSpPr>
          <p:cNvPr id="65" name="Picture Placeholder 3"/>
          <p:cNvSpPr>
            <a:spLocks noGrp="1"/>
          </p:cNvSpPr>
          <p:nvPr>
            <p:ph type="pic" sz="quarter" idx="10"/>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6" name="Picture Placeholder 3"/>
          <p:cNvSpPr>
            <a:spLocks noGrp="1"/>
          </p:cNvSpPr>
          <p:nvPr>
            <p:ph type="pic" sz="quarter" idx="1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7" name="Text Placeholder 6"/>
          <p:cNvSpPr>
            <a:spLocks noGrp="1"/>
          </p:cNvSpPr>
          <p:nvPr>
            <p:ph type="body" sz="quarter" idx="12"/>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8" name="Text Placeholder 6"/>
          <p:cNvSpPr>
            <a:spLocks noGrp="1"/>
          </p:cNvSpPr>
          <p:nvPr>
            <p:ph type="body" sz="quarter" idx="14"/>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16"/>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0" name="Text Placeholder 8"/>
          <p:cNvSpPr>
            <a:spLocks noGrp="1"/>
          </p:cNvSpPr>
          <p:nvPr>
            <p:ph type="body" sz="quarter" idx="17"/>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1" name="Picture Placeholder 3"/>
          <p:cNvSpPr>
            <a:spLocks noGrp="1"/>
          </p:cNvSpPr>
          <p:nvPr>
            <p:ph type="pic" sz="quarter" idx="18"/>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2" name="Text Placeholder 6"/>
          <p:cNvSpPr>
            <a:spLocks noGrp="1"/>
          </p:cNvSpPr>
          <p:nvPr>
            <p:ph type="body" sz="quarter" idx="19"/>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73" name="Text Placeholder 8"/>
          <p:cNvSpPr>
            <a:spLocks noGrp="1"/>
          </p:cNvSpPr>
          <p:nvPr>
            <p:ph type="body" sz="quarter" idx="20"/>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039522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E00A87A8-3C85-104E-B71F-0D42207B5546}"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Arc 14"/>
          <p:cNvSpPr/>
          <p:nvPr userDrawn="1"/>
        </p:nvSpPr>
        <p:spPr>
          <a:xfrm rot="16200000">
            <a:off x="556419" y="1877219"/>
            <a:ext cx="120650"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p:nvPr userDrawn="1"/>
        </p:nvCxnSpPr>
        <p:spPr>
          <a:xfrm flipH="1">
            <a:off x="615950" y="1876425"/>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557213" y="1936750"/>
            <a:ext cx="0" cy="43418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2" name="Oval 21"/>
          <p:cNvSpPr/>
          <p:nvPr userDrawn="1"/>
        </p:nvSpPr>
        <p:spPr>
          <a:xfrm flipH="1">
            <a:off x="11618913" y="1852613"/>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3" name="Oval 22"/>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3" name="Title 2"/>
          <p:cNvSpPr>
            <a:spLocks noGrp="1"/>
          </p:cNvSpPr>
          <p:nvPr>
            <p:ph type="title"/>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smtClean="0"/>
              <a:t>Click to edit Master title style</a:t>
            </a:r>
            <a:endParaRPr lang="en-US" dirty="0"/>
          </a:p>
        </p:txBody>
      </p:sp>
      <p:sp>
        <p:nvSpPr>
          <p:cNvPr id="65" name="Picture Placeholder 3"/>
          <p:cNvSpPr>
            <a:spLocks noGrp="1"/>
          </p:cNvSpPr>
          <p:nvPr>
            <p:ph type="pic" sz="quarter" idx="10"/>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6" name="Picture Placeholder 3"/>
          <p:cNvSpPr>
            <a:spLocks noGrp="1"/>
          </p:cNvSpPr>
          <p:nvPr>
            <p:ph type="pic" sz="quarter" idx="1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7" name="Text Placeholder 6"/>
          <p:cNvSpPr>
            <a:spLocks noGrp="1"/>
          </p:cNvSpPr>
          <p:nvPr>
            <p:ph type="body" sz="quarter" idx="12"/>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8" name="Text Placeholder 6"/>
          <p:cNvSpPr>
            <a:spLocks noGrp="1"/>
          </p:cNvSpPr>
          <p:nvPr>
            <p:ph type="body" sz="quarter" idx="14"/>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16"/>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0" name="Text Placeholder 8"/>
          <p:cNvSpPr>
            <a:spLocks noGrp="1"/>
          </p:cNvSpPr>
          <p:nvPr>
            <p:ph type="body" sz="quarter" idx="17"/>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1" name="Picture Placeholder 3"/>
          <p:cNvSpPr>
            <a:spLocks noGrp="1"/>
          </p:cNvSpPr>
          <p:nvPr>
            <p:ph type="pic" sz="quarter" idx="18"/>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2" name="Text Placeholder 6"/>
          <p:cNvSpPr>
            <a:spLocks noGrp="1"/>
          </p:cNvSpPr>
          <p:nvPr>
            <p:ph type="body" sz="quarter" idx="19"/>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73" name="Text Placeholder 8"/>
          <p:cNvSpPr>
            <a:spLocks noGrp="1"/>
          </p:cNvSpPr>
          <p:nvPr>
            <p:ph type="body" sz="quarter" idx="20"/>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191061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0CF3CF4A-08E1-C14A-BB54-EA29AF3E01CC}"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Arc 14"/>
          <p:cNvSpPr/>
          <p:nvPr userDrawn="1"/>
        </p:nvSpPr>
        <p:spPr>
          <a:xfrm rot="16200000">
            <a:off x="556419" y="1877219"/>
            <a:ext cx="120650"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p:nvPr userDrawn="1"/>
        </p:nvCxnSpPr>
        <p:spPr>
          <a:xfrm flipH="1">
            <a:off x="615950" y="1876425"/>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557213" y="1936750"/>
            <a:ext cx="0" cy="43418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2" name="Oval 21"/>
          <p:cNvSpPr/>
          <p:nvPr userDrawn="1"/>
        </p:nvSpPr>
        <p:spPr>
          <a:xfrm flipH="1">
            <a:off x="11618913" y="1852613"/>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3" name="Oval 22"/>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3" name="Title 2"/>
          <p:cNvSpPr>
            <a:spLocks noGrp="1"/>
          </p:cNvSpPr>
          <p:nvPr>
            <p:ph type="title"/>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smtClean="0"/>
              <a:t>Click to edit Master title style</a:t>
            </a:r>
            <a:endParaRPr lang="en-US" dirty="0"/>
          </a:p>
        </p:txBody>
      </p:sp>
      <p:sp>
        <p:nvSpPr>
          <p:cNvPr id="65" name="Picture Placeholder 3"/>
          <p:cNvSpPr>
            <a:spLocks noGrp="1"/>
          </p:cNvSpPr>
          <p:nvPr>
            <p:ph type="pic" sz="quarter" idx="10"/>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6" name="Picture Placeholder 3"/>
          <p:cNvSpPr>
            <a:spLocks noGrp="1"/>
          </p:cNvSpPr>
          <p:nvPr>
            <p:ph type="pic" sz="quarter" idx="1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7" name="Text Placeholder 6"/>
          <p:cNvSpPr>
            <a:spLocks noGrp="1"/>
          </p:cNvSpPr>
          <p:nvPr>
            <p:ph type="body" sz="quarter" idx="12"/>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8" name="Text Placeholder 6"/>
          <p:cNvSpPr>
            <a:spLocks noGrp="1"/>
          </p:cNvSpPr>
          <p:nvPr>
            <p:ph type="body" sz="quarter" idx="14"/>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16"/>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0" name="Text Placeholder 8"/>
          <p:cNvSpPr>
            <a:spLocks noGrp="1"/>
          </p:cNvSpPr>
          <p:nvPr>
            <p:ph type="body" sz="quarter" idx="17"/>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1" name="Picture Placeholder 3"/>
          <p:cNvSpPr>
            <a:spLocks noGrp="1"/>
          </p:cNvSpPr>
          <p:nvPr>
            <p:ph type="pic" sz="quarter" idx="18"/>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2" name="Text Placeholder 6"/>
          <p:cNvSpPr>
            <a:spLocks noGrp="1"/>
          </p:cNvSpPr>
          <p:nvPr>
            <p:ph type="body" sz="quarter" idx="19"/>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73" name="Text Placeholder 8"/>
          <p:cNvSpPr>
            <a:spLocks noGrp="1"/>
          </p:cNvSpPr>
          <p:nvPr>
            <p:ph type="body" sz="quarter" idx="20"/>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119187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2D23EAD8-A48E-7247-8AEE-DA0301BCB112}"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Arc 14"/>
          <p:cNvSpPr/>
          <p:nvPr userDrawn="1"/>
        </p:nvSpPr>
        <p:spPr>
          <a:xfrm rot="16200000">
            <a:off x="556419" y="1877219"/>
            <a:ext cx="120650"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p:nvPr userDrawn="1"/>
        </p:nvCxnSpPr>
        <p:spPr>
          <a:xfrm flipH="1">
            <a:off x="615950" y="1876425"/>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557213" y="1936750"/>
            <a:ext cx="0" cy="43418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2" name="Oval 21"/>
          <p:cNvSpPr/>
          <p:nvPr userDrawn="1"/>
        </p:nvSpPr>
        <p:spPr>
          <a:xfrm flipH="1">
            <a:off x="11618913" y="1852613"/>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3" name="Oval 22"/>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3" name="Title 2"/>
          <p:cNvSpPr>
            <a:spLocks noGrp="1"/>
          </p:cNvSpPr>
          <p:nvPr>
            <p:ph type="title"/>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smtClean="0"/>
              <a:t>Click to edit Master title style</a:t>
            </a:r>
            <a:endParaRPr lang="en-US" dirty="0"/>
          </a:p>
        </p:txBody>
      </p:sp>
      <p:sp>
        <p:nvSpPr>
          <p:cNvPr id="65" name="Picture Placeholder 3"/>
          <p:cNvSpPr>
            <a:spLocks noGrp="1"/>
          </p:cNvSpPr>
          <p:nvPr>
            <p:ph type="pic" sz="quarter" idx="10"/>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6" name="Picture Placeholder 3"/>
          <p:cNvSpPr>
            <a:spLocks noGrp="1"/>
          </p:cNvSpPr>
          <p:nvPr>
            <p:ph type="pic" sz="quarter" idx="1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7" name="Text Placeholder 6"/>
          <p:cNvSpPr>
            <a:spLocks noGrp="1"/>
          </p:cNvSpPr>
          <p:nvPr>
            <p:ph type="body" sz="quarter" idx="12"/>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8" name="Text Placeholder 6"/>
          <p:cNvSpPr>
            <a:spLocks noGrp="1"/>
          </p:cNvSpPr>
          <p:nvPr>
            <p:ph type="body" sz="quarter" idx="14"/>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16"/>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0" name="Text Placeholder 8"/>
          <p:cNvSpPr>
            <a:spLocks noGrp="1"/>
          </p:cNvSpPr>
          <p:nvPr>
            <p:ph type="body" sz="quarter" idx="17"/>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1" name="Picture Placeholder 3"/>
          <p:cNvSpPr>
            <a:spLocks noGrp="1"/>
          </p:cNvSpPr>
          <p:nvPr>
            <p:ph type="pic" sz="quarter" idx="18"/>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2" name="Text Placeholder 6"/>
          <p:cNvSpPr>
            <a:spLocks noGrp="1"/>
          </p:cNvSpPr>
          <p:nvPr>
            <p:ph type="body" sz="quarter" idx="19"/>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73" name="Text Placeholder 8"/>
          <p:cNvSpPr>
            <a:spLocks noGrp="1"/>
          </p:cNvSpPr>
          <p:nvPr>
            <p:ph type="body" sz="quarter" idx="20"/>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506193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403C0C2A-2D5B-114A-8FF6-A5DD11784130}"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Arc 14"/>
          <p:cNvSpPr/>
          <p:nvPr userDrawn="1"/>
        </p:nvSpPr>
        <p:spPr>
          <a:xfrm rot="16200000">
            <a:off x="556419" y="1877219"/>
            <a:ext cx="120650"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p:nvPr userDrawn="1"/>
        </p:nvCxnSpPr>
        <p:spPr>
          <a:xfrm flipH="1">
            <a:off x="615950" y="1876425"/>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557213" y="1936750"/>
            <a:ext cx="0" cy="43418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2" name="Oval 21"/>
          <p:cNvSpPr/>
          <p:nvPr userDrawn="1"/>
        </p:nvSpPr>
        <p:spPr>
          <a:xfrm flipH="1">
            <a:off x="11618913" y="1852613"/>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3" name="Oval 22"/>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3" name="Title 2"/>
          <p:cNvSpPr>
            <a:spLocks noGrp="1"/>
          </p:cNvSpPr>
          <p:nvPr>
            <p:ph type="title"/>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smtClean="0"/>
              <a:t>Click to edit Master title style</a:t>
            </a:r>
            <a:endParaRPr lang="en-US" dirty="0"/>
          </a:p>
        </p:txBody>
      </p:sp>
      <p:sp>
        <p:nvSpPr>
          <p:cNvPr id="65" name="Picture Placeholder 3"/>
          <p:cNvSpPr>
            <a:spLocks noGrp="1"/>
          </p:cNvSpPr>
          <p:nvPr>
            <p:ph type="pic" sz="quarter" idx="10"/>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6" name="Picture Placeholder 3"/>
          <p:cNvSpPr>
            <a:spLocks noGrp="1"/>
          </p:cNvSpPr>
          <p:nvPr>
            <p:ph type="pic" sz="quarter" idx="1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7" name="Text Placeholder 6"/>
          <p:cNvSpPr>
            <a:spLocks noGrp="1"/>
          </p:cNvSpPr>
          <p:nvPr>
            <p:ph type="body" sz="quarter" idx="12"/>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8" name="Text Placeholder 6"/>
          <p:cNvSpPr>
            <a:spLocks noGrp="1"/>
          </p:cNvSpPr>
          <p:nvPr>
            <p:ph type="body" sz="quarter" idx="14"/>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16"/>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0" name="Text Placeholder 8"/>
          <p:cNvSpPr>
            <a:spLocks noGrp="1"/>
          </p:cNvSpPr>
          <p:nvPr>
            <p:ph type="body" sz="quarter" idx="17"/>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1" name="Picture Placeholder 3"/>
          <p:cNvSpPr>
            <a:spLocks noGrp="1"/>
          </p:cNvSpPr>
          <p:nvPr>
            <p:ph type="pic" sz="quarter" idx="18"/>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2" name="Text Placeholder 6"/>
          <p:cNvSpPr>
            <a:spLocks noGrp="1"/>
          </p:cNvSpPr>
          <p:nvPr>
            <p:ph type="body" sz="quarter" idx="19"/>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73" name="Text Placeholder 8"/>
          <p:cNvSpPr>
            <a:spLocks noGrp="1"/>
          </p:cNvSpPr>
          <p:nvPr>
            <p:ph type="body" sz="quarter" idx="20"/>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864884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txBox="1">
            <a:spLocks/>
          </p:cNvSpPr>
          <p:nvPr userDrawn="1"/>
        </p:nvSpPr>
        <p:spPr>
          <a:xfrm>
            <a:off x="11498263"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DBAECC07-8200-AD4A-A72E-A1A136560579}"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5" name="Arc 14"/>
          <p:cNvSpPr/>
          <p:nvPr userDrawn="1"/>
        </p:nvSpPr>
        <p:spPr>
          <a:xfrm rot="16200000">
            <a:off x="556419" y="1877219"/>
            <a:ext cx="120650"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p:nvPr userDrawn="1"/>
        </p:nvCxnSpPr>
        <p:spPr>
          <a:xfrm flipH="1">
            <a:off x="615950" y="1876425"/>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557213" y="1936750"/>
            <a:ext cx="0" cy="4341813"/>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userDrawn="1"/>
        </p:nvSpPr>
        <p:spPr>
          <a:xfrm>
            <a:off x="536575"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2" name="Oval 21"/>
          <p:cNvSpPr/>
          <p:nvPr userDrawn="1"/>
        </p:nvSpPr>
        <p:spPr>
          <a:xfrm flipH="1">
            <a:off x="11618913" y="1852613"/>
            <a:ext cx="46037"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23" name="Oval 22"/>
          <p:cNvSpPr/>
          <p:nvPr userDrawn="1"/>
        </p:nvSpPr>
        <p:spPr>
          <a:xfrm flipH="1">
            <a:off x="11614150" y="6297613"/>
            <a:ext cx="46038"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3" name="Title 2"/>
          <p:cNvSpPr>
            <a:spLocks noGrp="1"/>
          </p:cNvSpPr>
          <p:nvPr>
            <p:ph type="title"/>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smtClean="0"/>
              <a:t>Click to edit Master title style</a:t>
            </a:r>
            <a:endParaRPr lang="en-US" dirty="0"/>
          </a:p>
        </p:txBody>
      </p:sp>
      <p:sp>
        <p:nvSpPr>
          <p:cNvPr id="65" name="Picture Placeholder 3"/>
          <p:cNvSpPr>
            <a:spLocks noGrp="1"/>
          </p:cNvSpPr>
          <p:nvPr>
            <p:ph type="pic" sz="quarter" idx="10"/>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6" name="Picture Placeholder 3"/>
          <p:cNvSpPr>
            <a:spLocks noGrp="1"/>
          </p:cNvSpPr>
          <p:nvPr>
            <p:ph type="pic" sz="quarter" idx="1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67" name="Text Placeholder 6"/>
          <p:cNvSpPr>
            <a:spLocks noGrp="1"/>
          </p:cNvSpPr>
          <p:nvPr>
            <p:ph type="body" sz="quarter" idx="12"/>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8" name="Text Placeholder 6"/>
          <p:cNvSpPr>
            <a:spLocks noGrp="1"/>
          </p:cNvSpPr>
          <p:nvPr>
            <p:ph type="body" sz="quarter" idx="14"/>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69" name="Text Placeholder 8"/>
          <p:cNvSpPr>
            <a:spLocks noGrp="1"/>
          </p:cNvSpPr>
          <p:nvPr>
            <p:ph type="body" sz="quarter" idx="16"/>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0" name="Text Placeholder 8"/>
          <p:cNvSpPr>
            <a:spLocks noGrp="1"/>
          </p:cNvSpPr>
          <p:nvPr>
            <p:ph type="body" sz="quarter" idx="17"/>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71" name="Picture Placeholder 3"/>
          <p:cNvSpPr>
            <a:spLocks noGrp="1"/>
          </p:cNvSpPr>
          <p:nvPr>
            <p:ph type="pic" sz="quarter" idx="18"/>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pPr lvl="0"/>
            <a:r>
              <a:rPr lang="en-US" noProof="0" smtClean="0"/>
              <a:t>Drag picture to placeholder or click icon to add</a:t>
            </a:r>
            <a:endParaRPr lang="en-US" noProof="0" dirty="0"/>
          </a:p>
        </p:txBody>
      </p:sp>
      <p:sp>
        <p:nvSpPr>
          <p:cNvPr id="72" name="Text Placeholder 6"/>
          <p:cNvSpPr>
            <a:spLocks noGrp="1"/>
          </p:cNvSpPr>
          <p:nvPr>
            <p:ph type="body" sz="quarter" idx="19"/>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73" name="Text Placeholder 8"/>
          <p:cNvSpPr>
            <a:spLocks noGrp="1"/>
          </p:cNvSpPr>
          <p:nvPr>
            <p:ph type="body" sz="quarter" idx="20"/>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46693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10"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81C18F31-CC5A-7C47-A8F6-93E84EF9719E}"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3" name="Oval 12"/>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4" name="Straight Connector 13"/>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7" name="Straight Connector 16"/>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0" name="Straight Connector 19"/>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7" name="Text Placeholder 6"/>
          <p:cNvSpPr>
            <a:spLocks noGrp="1"/>
          </p:cNvSpPr>
          <p:nvPr>
            <p:ph type="body" sz="quarter" idx="12"/>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30" name="Text Placeholder 6"/>
          <p:cNvSpPr>
            <a:spLocks noGrp="1"/>
          </p:cNvSpPr>
          <p:nvPr>
            <p:ph type="body" sz="quarter" idx="14"/>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9" name="Text Placeholder 8"/>
          <p:cNvSpPr>
            <a:spLocks noGrp="1"/>
          </p:cNvSpPr>
          <p:nvPr>
            <p:ph type="body" sz="quarter" idx="16"/>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48" name="Text Placeholder 8"/>
          <p:cNvSpPr>
            <a:spLocks noGrp="1"/>
          </p:cNvSpPr>
          <p:nvPr>
            <p:ph type="body" sz="quarter" idx="17"/>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25" name="Text Placeholder 6"/>
          <p:cNvSpPr>
            <a:spLocks noGrp="1"/>
          </p:cNvSpPr>
          <p:nvPr>
            <p:ph type="body" sz="quarter" idx="18"/>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6" name="Text Placeholder 8"/>
          <p:cNvSpPr>
            <a:spLocks noGrp="1"/>
          </p:cNvSpPr>
          <p:nvPr>
            <p:ph type="body" sz="quarter" idx="19"/>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504441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5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C194AADD-D288-4E42-98B1-E358B860FC2B}"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2" name="Oval 11"/>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27" name="Text Placeholder 6"/>
          <p:cNvSpPr>
            <a:spLocks noGrp="1"/>
          </p:cNvSpPr>
          <p:nvPr>
            <p:ph type="body" sz="quarter" idx="12"/>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8" name="Text Placeholder 6"/>
          <p:cNvSpPr>
            <a:spLocks noGrp="1"/>
          </p:cNvSpPr>
          <p:nvPr>
            <p:ph type="body" sz="quarter" idx="14"/>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9" name="Text Placeholder 8"/>
          <p:cNvSpPr>
            <a:spLocks noGrp="1"/>
          </p:cNvSpPr>
          <p:nvPr>
            <p:ph type="body" sz="quarter" idx="16"/>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1" name="Text Placeholder 8"/>
          <p:cNvSpPr>
            <a:spLocks noGrp="1"/>
          </p:cNvSpPr>
          <p:nvPr>
            <p:ph type="body" sz="quarter" idx="17"/>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2" name="Text Placeholder 6"/>
          <p:cNvSpPr>
            <a:spLocks noGrp="1"/>
          </p:cNvSpPr>
          <p:nvPr>
            <p:ph type="body" sz="quarter" idx="18"/>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33" name="Text Placeholder 8"/>
          <p:cNvSpPr>
            <a:spLocks noGrp="1"/>
          </p:cNvSpPr>
          <p:nvPr>
            <p:ph type="body" sz="quarter" idx="19"/>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40868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025" y="4875213"/>
            <a:ext cx="118903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a:xfrm>
            <a:off x="1825625" y="6102350"/>
            <a:ext cx="44450" cy="4445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9" name="Straight Connector 8"/>
          <p:cNvCxnSpPr/>
          <p:nvPr userDrawn="1"/>
        </p:nvCxnSpPr>
        <p:spPr>
          <a:xfrm flipH="1">
            <a:off x="0" y="6124575"/>
            <a:ext cx="1793875"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1892300" y="6124575"/>
            <a:ext cx="972185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Oval 10"/>
          <p:cNvSpPr/>
          <p:nvPr userDrawn="1"/>
        </p:nvSpPr>
        <p:spPr>
          <a:xfrm flipH="1">
            <a:off x="11642725" y="6102350"/>
            <a:ext cx="44450" cy="4445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2" name="Oval 11"/>
          <p:cNvSpPr/>
          <p:nvPr userDrawn="1"/>
        </p:nvSpPr>
        <p:spPr>
          <a:xfrm flipH="1">
            <a:off x="11642725" y="3470275"/>
            <a:ext cx="44450" cy="46038"/>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V="1">
            <a:off x="1849438" y="3552825"/>
            <a:ext cx="0" cy="2530475"/>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Arc 13"/>
          <p:cNvSpPr/>
          <p:nvPr userDrawn="1"/>
        </p:nvSpPr>
        <p:spPr>
          <a:xfrm rot="16200000">
            <a:off x="1847850" y="3495676"/>
            <a:ext cx="122237" cy="11906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5" name="Straight Connector 14"/>
          <p:cNvCxnSpPr/>
          <p:nvPr userDrawn="1"/>
        </p:nvCxnSpPr>
        <p:spPr>
          <a:xfrm flipH="1">
            <a:off x="1898650" y="3494088"/>
            <a:ext cx="97155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Title 2"/>
          <p:cNvSpPr>
            <a:spLocks noGrp="1"/>
          </p:cNvSpPr>
          <p:nvPr>
            <p:ph type="title"/>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smtClean="0"/>
              <a:t>Click to edit Master title style</a:t>
            </a:r>
            <a:endParaRPr lang="en-US" dirty="0"/>
          </a:p>
        </p:txBody>
      </p:sp>
      <p:sp>
        <p:nvSpPr>
          <p:cNvPr id="32" name="Text Placeholder 4"/>
          <p:cNvSpPr>
            <a:spLocks noGrp="1"/>
          </p:cNvSpPr>
          <p:nvPr>
            <p:ph type="body" sz="quarter" idx="10"/>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smtClean="0"/>
              <a:t>Click to edit Master text styles</a:t>
            </a:r>
          </a:p>
        </p:txBody>
      </p:sp>
      <p:sp>
        <p:nvSpPr>
          <p:cNvPr id="33" name="Text Placeholder 4"/>
          <p:cNvSpPr>
            <a:spLocks noGrp="1"/>
          </p:cNvSpPr>
          <p:nvPr>
            <p:ph type="body" sz="quarter" idx="1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smtClean="0"/>
              <a:t>Click to edit Master text styles</a:t>
            </a:r>
          </a:p>
        </p:txBody>
      </p:sp>
      <p:sp>
        <p:nvSpPr>
          <p:cNvPr id="34" name="Text Placeholder 4"/>
          <p:cNvSpPr>
            <a:spLocks noGrp="1"/>
          </p:cNvSpPr>
          <p:nvPr>
            <p:ph type="body" sz="quarter" idx="12"/>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smtClean="0"/>
              <a:t>Click to edit Master text styles</a:t>
            </a:r>
          </a:p>
        </p:txBody>
      </p:sp>
      <p:sp>
        <p:nvSpPr>
          <p:cNvPr id="17" name="Text Placeholder 4"/>
          <p:cNvSpPr>
            <a:spLocks noGrp="1"/>
          </p:cNvSpPr>
          <p:nvPr>
            <p:ph type="body" sz="quarter" idx="14"/>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3953598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12A8D450-16FE-664D-8A3A-4217F00A3DB5}"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2" name="Oval 11"/>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27" name="Text Placeholder 6"/>
          <p:cNvSpPr>
            <a:spLocks noGrp="1"/>
          </p:cNvSpPr>
          <p:nvPr>
            <p:ph type="body" sz="quarter" idx="12"/>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8" name="Text Placeholder 6"/>
          <p:cNvSpPr>
            <a:spLocks noGrp="1"/>
          </p:cNvSpPr>
          <p:nvPr>
            <p:ph type="body" sz="quarter" idx="14"/>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9" name="Text Placeholder 8"/>
          <p:cNvSpPr>
            <a:spLocks noGrp="1"/>
          </p:cNvSpPr>
          <p:nvPr>
            <p:ph type="body" sz="quarter" idx="16"/>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1" name="Text Placeholder 8"/>
          <p:cNvSpPr>
            <a:spLocks noGrp="1"/>
          </p:cNvSpPr>
          <p:nvPr>
            <p:ph type="body" sz="quarter" idx="17"/>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2" name="Text Placeholder 6"/>
          <p:cNvSpPr>
            <a:spLocks noGrp="1"/>
          </p:cNvSpPr>
          <p:nvPr>
            <p:ph type="body" sz="quarter" idx="18"/>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33" name="Text Placeholder 8"/>
          <p:cNvSpPr>
            <a:spLocks noGrp="1"/>
          </p:cNvSpPr>
          <p:nvPr>
            <p:ph type="body" sz="quarter" idx="19"/>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397048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94E10281-7E74-A24E-8F36-2DC1FE0C689D}"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2" name="Oval 11"/>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27" name="Text Placeholder 6"/>
          <p:cNvSpPr>
            <a:spLocks noGrp="1"/>
          </p:cNvSpPr>
          <p:nvPr>
            <p:ph type="body" sz="quarter" idx="12"/>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8" name="Text Placeholder 6"/>
          <p:cNvSpPr>
            <a:spLocks noGrp="1"/>
          </p:cNvSpPr>
          <p:nvPr>
            <p:ph type="body" sz="quarter" idx="14"/>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9" name="Text Placeholder 8"/>
          <p:cNvSpPr>
            <a:spLocks noGrp="1"/>
          </p:cNvSpPr>
          <p:nvPr>
            <p:ph type="body" sz="quarter" idx="16"/>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1" name="Text Placeholder 8"/>
          <p:cNvSpPr>
            <a:spLocks noGrp="1"/>
          </p:cNvSpPr>
          <p:nvPr>
            <p:ph type="body" sz="quarter" idx="17"/>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2" name="Text Placeholder 6"/>
          <p:cNvSpPr>
            <a:spLocks noGrp="1"/>
          </p:cNvSpPr>
          <p:nvPr>
            <p:ph type="body" sz="quarter" idx="18"/>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33" name="Text Placeholder 8"/>
          <p:cNvSpPr>
            <a:spLocks noGrp="1"/>
          </p:cNvSpPr>
          <p:nvPr>
            <p:ph type="body" sz="quarter" idx="19"/>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446254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4C722785-D373-9247-9A33-AA6B9B69EE5D}"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2" name="Oval 11"/>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27" name="Text Placeholder 6"/>
          <p:cNvSpPr>
            <a:spLocks noGrp="1"/>
          </p:cNvSpPr>
          <p:nvPr>
            <p:ph type="body" sz="quarter" idx="12"/>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8" name="Text Placeholder 6"/>
          <p:cNvSpPr>
            <a:spLocks noGrp="1"/>
          </p:cNvSpPr>
          <p:nvPr>
            <p:ph type="body" sz="quarter" idx="14"/>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9" name="Text Placeholder 8"/>
          <p:cNvSpPr>
            <a:spLocks noGrp="1"/>
          </p:cNvSpPr>
          <p:nvPr>
            <p:ph type="body" sz="quarter" idx="16"/>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1" name="Text Placeholder 8"/>
          <p:cNvSpPr>
            <a:spLocks noGrp="1"/>
          </p:cNvSpPr>
          <p:nvPr>
            <p:ph type="body" sz="quarter" idx="17"/>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2" name="Text Placeholder 6"/>
          <p:cNvSpPr>
            <a:spLocks noGrp="1"/>
          </p:cNvSpPr>
          <p:nvPr>
            <p:ph type="body" sz="quarter" idx="18"/>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33" name="Text Placeholder 8"/>
          <p:cNvSpPr>
            <a:spLocks noGrp="1"/>
          </p:cNvSpPr>
          <p:nvPr>
            <p:ph type="body" sz="quarter" idx="19"/>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3898275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62A3A84A-AE20-4543-8FC4-8D673594A03F}"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2" name="Oval 11"/>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27" name="Text Placeholder 6"/>
          <p:cNvSpPr>
            <a:spLocks noGrp="1"/>
          </p:cNvSpPr>
          <p:nvPr>
            <p:ph type="body" sz="quarter" idx="12"/>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8" name="Text Placeholder 6"/>
          <p:cNvSpPr>
            <a:spLocks noGrp="1"/>
          </p:cNvSpPr>
          <p:nvPr>
            <p:ph type="body" sz="quarter" idx="14"/>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9" name="Text Placeholder 8"/>
          <p:cNvSpPr>
            <a:spLocks noGrp="1"/>
          </p:cNvSpPr>
          <p:nvPr>
            <p:ph type="body" sz="quarter" idx="16"/>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1" name="Text Placeholder 8"/>
          <p:cNvSpPr>
            <a:spLocks noGrp="1"/>
          </p:cNvSpPr>
          <p:nvPr>
            <p:ph type="body" sz="quarter" idx="17"/>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2" name="Text Placeholder 6"/>
          <p:cNvSpPr>
            <a:spLocks noGrp="1"/>
          </p:cNvSpPr>
          <p:nvPr>
            <p:ph type="body" sz="quarter" idx="18"/>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33" name="Text Placeholder 8"/>
          <p:cNvSpPr>
            <a:spLocks noGrp="1"/>
          </p:cNvSpPr>
          <p:nvPr>
            <p:ph type="body" sz="quarter" idx="19"/>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7336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0" y="6462713"/>
            <a:ext cx="365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732197F1-407F-9243-850F-605C2AC02264}"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2" name="Oval 11"/>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27" name="Text Placeholder 6"/>
          <p:cNvSpPr>
            <a:spLocks noGrp="1"/>
          </p:cNvSpPr>
          <p:nvPr>
            <p:ph type="body" sz="quarter" idx="12"/>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8" name="Text Placeholder 6"/>
          <p:cNvSpPr>
            <a:spLocks noGrp="1"/>
          </p:cNvSpPr>
          <p:nvPr>
            <p:ph type="body" sz="quarter" idx="14"/>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9" name="Text Placeholder 8"/>
          <p:cNvSpPr>
            <a:spLocks noGrp="1"/>
          </p:cNvSpPr>
          <p:nvPr>
            <p:ph type="body" sz="quarter" idx="16"/>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1" name="Text Placeholder 8"/>
          <p:cNvSpPr>
            <a:spLocks noGrp="1"/>
          </p:cNvSpPr>
          <p:nvPr>
            <p:ph type="body" sz="quarter" idx="17"/>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2" name="Text Placeholder 6"/>
          <p:cNvSpPr>
            <a:spLocks noGrp="1"/>
          </p:cNvSpPr>
          <p:nvPr>
            <p:ph type="body" sz="quarter" idx="18"/>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33" name="Text Placeholder 8"/>
          <p:cNvSpPr>
            <a:spLocks noGrp="1"/>
          </p:cNvSpPr>
          <p:nvPr>
            <p:ph type="body" sz="quarter" idx="19"/>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994009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6462713"/>
            <a:ext cx="3667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9299D14D-E43D-DF4E-9799-CCCC45DA78E4}"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12" name="Oval 11"/>
          <p:cNvSpPr/>
          <p:nvPr userDrawn="1"/>
        </p:nvSpPr>
        <p:spPr>
          <a:xfrm>
            <a:off x="533400" y="585788"/>
            <a:ext cx="46038" cy="4445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a:off x="533400" y="6297613"/>
            <a:ext cx="46038"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6" name="Straight Connector 15"/>
          <p:cNvCxnSpPr/>
          <p:nvPr userDrawn="1"/>
        </p:nvCxnSpPr>
        <p:spPr>
          <a:xfrm flipH="1">
            <a:off x="3175"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5950" y="6319838"/>
            <a:ext cx="109585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11606213" y="6297613"/>
            <a:ext cx="46037" cy="460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9" name="Straight Connector 18"/>
          <p:cNvCxnSpPr/>
          <p:nvPr userDrawn="1"/>
        </p:nvCxnSpPr>
        <p:spPr>
          <a:xfrm>
            <a:off x="11696700" y="6319838"/>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16306" y="42394"/>
            <a:ext cx="10547350" cy="531346"/>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27" name="Text Placeholder 6"/>
          <p:cNvSpPr>
            <a:spLocks noGrp="1"/>
          </p:cNvSpPr>
          <p:nvPr>
            <p:ph type="body" sz="quarter" idx="12"/>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8" name="Text Placeholder 6"/>
          <p:cNvSpPr>
            <a:spLocks noGrp="1"/>
          </p:cNvSpPr>
          <p:nvPr>
            <p:ph type="body" sz="quarter" idx="14"/>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29" name="Text Placeholder 8"/>
          <p:cNvSpPr>
            <a:spLocks noGrp="1"/>
          </p:cNvSpPr>
          <p:nvPr>
            <p:ph type="body" sz="quarter" idx="16"/>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1" name="Text Placeholder 8"/>
          <p:cNvSpPr>
            <a:spLocks noGrp="1"/>
          </p:cNvSpPr>
          <p:nvPr>
            <p:ph type="body" sz="quarter" idx="17"/>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
        <p:nvSpPr>
          <p:cNvPr id="32" name="Text Placeholder 6"/>
          <p:cNvSpPr>
            <a:spLocks noGrp="1"/>
          </p:cNvSpPr>
          <p:nvPr>
            <p:ph type="body" sz="quarter" idx="18"/>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smtClean="0"/>
              <a:t>Click to edit Master text styles</a:t>
            </a:r>
          </a:p>
        </p:txBody>
      </p:sp>
      <p:sp>
        <p:nvSpPr>
          <p:cNvPr id="33" name="Text Placeholder 8"/>
          <p:cNvSpPr>
            <a:spLocks noGrp="1"/>
          </p:cNvSpPr>
          <p:nvPr>
            <p:ph type="body" sz="quarter" idx="19"/>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782324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4" name="Rectangle 3"/>
          <p:cNvSpPr/>
          <p:nvPr userDrawn="1"/>
        </p:nvSpPr>
        <p:spPr>
          <a:xfrm>
            <a:off x="3084513" y="685800"/>
            <a:ext cx="9107487" cy="1863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id-ID" sz="1300">
              <a:solidFill>
                <a:srgbClr val="FFFFFF"/>
              </a:solidFill>
              <a:latin typeface="Arial" charset="0"/>
              <a:ea typeface="ＭＳ Ｐゴシック" charset="0"/>
              <a:cs typeface="Arial" charset="0"/>
            </a:endParaRPr>
          </a:p>
        </p:txBody>
      </p:sp>
      <p:sp>
        <p:nvSpPr>
          <p:cNvPr id="5" name="Text Placeholder 32"/>
          <p:cNvSpPr txBox="1">
            <a:spLocks/>
          </p:cNvSpPr>
          <p:nvPr userDrawn="1"/>
        </p:nvSpPr>
        <p:spPr bwMode="auto">
          <a:xfrm>
            <a:off x="3390900" y="1552575"/>
            <a:ext cx="8801100" cy="330200"/>
          </a:xfrm>
          <a:prstGeom prst="rect">
            <a:avLst/>
          </a:prstGeom>
          <a:noFill/>
          <a:ln>
            <a:noFill/>
          </a:ln>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eaLnBrk="1" fontAlgn="auto" hangingPunct="1">
              <a:spcBef>
                <a:spcPts val="0"/>
              </a:spcBef>
              <a:spcAft>
                <a:spcPts val="0"/>
              </a:spcAft>
              <a:defRPr/>
            </a:pPr>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6" name="Text Placeholder 33"/>
          <p:cNvSpPr txBox="1">
            <a:spLocks/>
          </p:cNvSpPr>
          <p:nvPr userDrawn="1"/>
        </p:nvSpPr>
        <p:spPr bwMode="auto">
          <a:xfrm>
            <a:off x="3390900" y="1049338"/>
            <a:ext cx="6973888" cy="325437"/>
          </a:xfrm>
          <a:prstGeom prst="rect">
            <a:avLst/>
          </a:prstGeom>
          <a:noFill/>
          <a:ln>
            <a:noFill/>
          </a:ln>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eaLnBrk="1" fontAlgn="auto" hangingPunct="1">
              <a:lnSpc>
                <a:spcPct val="90000"/>
              </a:lnSpc>
              <a:spcBef>
                <a:spcPct val="20000"/>
              </a:spcBef>
              <a:spcAft>
                <a:spcPts val="0"/>
              </a:spcAft>
              <a:defRPr/>
            </a:pPr>
            <a:r>
              <a:rPr lang="en-AU" sz="2700" b="1" dirty="0">
                <a:solidFill>
                  <a:schemeClr val="bg1"/>
                </a:solidFill>
                <a:latin typeface="+mn-lt"/>
                <a:ea typeface="Segoe UI" charset="0"/>
                <a:cs typeface="Arial"/>
              </a:rPr>
              <a:t>Thank You and Questions</a:t>
            </a:r>
          </a:p>
        </p:txBody>
      </p:sp>
      <p:sp>
        <p:nvSpPr>
          <p:cNvPr id="7" name="Rectangle 6"/>
          <p:cNvSpPr/>
          <p:nvPr userDrawn="1"/>
        </p:nvSpPr>
        <p:spPr>
          <a:xfrm>
            <a:off x="0" y="685800"/>
            <a:ext cx="2976563" cy="1863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id-ID" sz="1300">
              <a:solidFill>
                <a:srgbClr val="FFFFFF"/>
              </a:solidFill>
              <a:latin typeface="Arial" charset="0"/>
              <a:ea typeface="ＭＳ Ｐゴシック" charset="0"/>
              <a:cs typeface="Arial" charset="0"/>
            </a:endParaRPr>
          </a:p>
        </p:txBody>
      </p:sp>
      <p:pic>
        <p:nvPicPr>
          <p:cNvPr id="8" name="Picture 15" descr="ICANN_Logo_W.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0" y="855663"/>
            <a:ext cx="1962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6"/>
          <p:cNvGrpSpPr>
            <a:grpSpLocks/>
          </p:cNvGrpSpPr>
          <p:nvPr userDrawn="1"/>
        </p:nvGrpSpPr>
        <p:grpSpPr bwMode="auto">
          <a:xfrm>
            <a:off x="3402013" y="4227513"/>
            <a:ext cx="3416300" cy="366712"/>
            <a:chOff x="5325979" y="4715893"/>
            <a:chExt cx="3416667" cy="365760"/>
          </a:xfrm>
        </p:grpSpPr>
        <p:sp>
          <p:nvSpPr>
            <p:cNvPr id="10" name="Text Placeholder 32"/>
            <p:cNvSpPr txBox="1">
              <a:spLocks/>
            </p:cNvSpPr>
            <p:nvPr/>
          </p:nvSpPr>
          <p:spPr>
            <a:xfrm>
              <a:off x="5792754" y="4734894"/>
              <a:ext cx="2949892" cy="340426"/>
            </a:xfrm>
            <a:prstGeom prst="rect">
              <a:avLst/>
            </a:prstGeom>
          </p:spPr>
          <p:txBody>
            <a:bodyPr lIns="0" tIns="0" rIns="0" bIns="0" anchor="ctr"/>
            <a:lstStyle>
              <a:lvl1pPr defTabSz="455613">
                <a:defRPr>
                  <a:solidFill>
                    <a:schemeClr val="tx1"/>
                  </a:solidFill>
                  <a:latin typeface="Arial" charset="0"/>
                  <a:ea typeface="ＭＳ Ｐゴシック" charset="0"/>
                </a:defRPr>
              </a:lvl1pPr>
              <a:lvl2pPr marL="514350" indent="-171450" defTabSz="455613">
                <a:defRPr>
                  <a:solidFill>
                    <a:schemeClr val="tx1"/>
                  </a:solidFill>
                  <a:latin typeface="Arial" charset="0"/>
                  <a:ea typeface="ＭＳ Ｐゴシック" charset="0"/>
                </a:defRPr>
              </a:lvl2pPr>
              <a:lvl3pPr marL="857250" indent="-171450" defTabSz="455613">
                <a:defRPr>
                  <a:solidFill>
                    <a:schemeClr val="tx1"/>
                  </a:solidFill>
                  <a:latin typeface="Arial" charset="0"/>
                  <a:ea typeface="ＭＳ Ｐゴシック" charset="0"/>
                </a:defRPr>
              </a:lvl3pPr>
              <a:lvl4pPr marL="1200150" indent="-171450" defTabSz="455613">
                <a:defRPr>
                  <a:solidFill>
                    <a:schemeClr val="tx1"/>
                  </a:solidFill>
                  <a:latin typeface="Arial" charset="0"/>
                  <a:ea typeface="ＭＳ Ｐゴシック" charset="0"/>
                </a:defRPr>
              </a:lvl4pPr>
              <a:lvl5pPr marL="1543050" indent="-171450" defTabSz="455613">
                <a:defRPr>
                  <a:solidFill>
                    <a:schemeClr val="tx1"/>
                  </a:solidFill>
                  <a:latin typeface="Arial" charset="0"/>
                  <a:ea typeface="ＭＳ Ｐゴシック" charset="0"/>
                </a:defRPr>
              </a:lvl5pPr>
              <a:lvl6pPr marL="2000250" indent="-171450" defTabSz="455613" eaLnBrk="0" fontAlgn="base" hangingPunct="0">
                <a:spcBef>
                  <a:spcPct val="0"/>
                </a:spcBef>
                <a:spcAft>
                  <a:spcPct val="0"/>
                </a:spcAft>
                <a:defRPr>
                  <a:solidFill>
                    <a:schemeClr val="tx1"/>
                  </a:solidFill>
                  <a:latin typeface="Arial" charset="0"/>
                  <a:ea typeface="ＭＳ Ｐゴシック" charset="0"/>
                </a:defRPr>
              </a:lvl6pPr>
              <a:lvl7pPr marL="2457450" indent="-171450" defTabSz="455613" eaLnBrk="0" fontAlgn="base" hangingPunct="0">
                <a:spcBef>
                  <a:spcPct val="0"/>
                </a:spcBef>
                <a:spcAft>
                  <a:spcPct val="0"/>
                </a:spcAft>
                <a:defRPr>
                  <a:solidFill>
                    <a:schemeClr val="tx1"/>
                  </a:solidFill>
                  <a:latin typeface="Arial" charset="0"/>
                  <a:ea typeface="ＭＳ Ｐゴシック" charset="0"/>
                </a:defRPr>
              </a:lvl7pPr>
              <a:lvl8pPr marL="2914650" indent="-171450" defTabSz="455613" eaLnBrk="0" fontAlgn="base" hangingPunct="0">
                <a:spcBef>
                  <a:spcPct val="0"/>
                </a:spcBef>
                <a:spcAft>
                  <a:spcPct val="0"/>
                </a:spcAft>
                <a:defRPr>
                  <a:solidFill>
                    <a:schemeClr val="tx1"/>
                  </a:solidFill>
                  <a:latin typeface="Arial" charset="0"/>
                  <a:ea typeface="ＭＳ Ｐゴシック" charset="0"/>
                </a:defRPr>
              </a:lvl8pPr>
              <a:lvl9pPr marL="3371850" indent="-171450" defTabSz="455613"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Font typeface="Arial" charset="0"/>
                <a:buNone/>
              </a:pPr>
              <a:r>
                <a:rPr lang="en-US" sz="1400">
                  <a:solidFill>
                    <a:srgbClr val="0A304B"/>
                  </a:solidFill>
                  <a:ea typeface="Segoe UI" charset="0"/>
                  <a:cs typeface="Arial" charset="0"/>
                  <a:hlinkClick r:id="rId3"/>
                </a:rPr>
                <a:t>flickr.com/icann</a:t>
              </a:r>
              <a:endParaRPr lang="en-US" sz="1400">
                <a:solidFill>
                  <a:srgbClr val="0A304B"/>
                </a:solidFill>
                <a:ea typeface="Segoe UI" charset="0"/>
                <a:cs typeface="Arial" charset="0"/>
              </a:endParaRPr>
            </a:p>
          </p:txBody>
        </p:sp>
        <p:pic>
          <p:nvPicPr>
            <p:cNvPr id="11" name="Picture 18" descr="1420947842_social_style_3_flikr-128.png">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25979" y="4715893"/>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1"/>
          <p:cNvGrpSpPr>
            <a:grpSpLocks/>
          </p:cNvGrpSpPr>
          <p:nvPr userDrawn="1"/>
        </p:nvGrpSpPr>
        <p:grpSpPr bwMode="auto">
          <a:xfrm>
            <a:off x="3402013" y="4725988"/>
            <a:ext cx="3636962" cy="366712"/>
            <a:chOff x="1235726" y="5571713"/>
            <a:chExt cx="3636602" cy="365760"/>
          </a:xfrm>
        </p:grpSpPr>
        <p:sp>
          <p:nvSpPr>
            <p:cNvPr id="13" name="Text Placeholder 32"/>
            <p:cNvSpPr txBox="1">
              <a:spLocks/>
            </p:cNvSpPr>
            <p:nvPr/>
          </p:nvSpPr>
          <p:spPr>
            <a:xfrm>
              <a:off x="1702405" y="5592296"/>
              <a:ext cx="3169923" cy="338843"/>
            </a:xfrm>
            <a:prstGeom prst="rect">
              <a:avLst/>
            </a:prstGeom>
          </p:spPr>
          <p:txBody>
            <a:bodyPr lIns="0" tIns="0" rIns="0" bIns="0" anchor="ctr"/>
            <a:lstStyle>
              <a:lvl1pPr defTabSz="455613">
                <a:defRPr>
                  <a:solidFill>
                    <a:schemeClr val="tx1"/>
                  </a:solidFill>
                  <a:latin typeface="Arial" charset="0"/>
                  <a:ea typeface="ＭＳ Ｐゴシック" charset="0"/>
                </a:defRPr>
              </a:lvl1pPr>
              <a:lvl2pPr marL="514350" indent="-171450" defTabSz="455613">
                <a:defRPr>
                  <a:solidFill>
                    <a:schemeClr val="tx1"/>
                  </a:solidFill>
                  <a:latin typeface="Arial" charset="0"/>
                  <a:ea typeface="ＭＳ Ｐゴシック" charset="0"/>
                </a:defRPr>
              </a:lvl2pPr>
              <a:lvl3pPr marL="857250" indent="-171450" defTabSz="455613">
                <a:defRPr>
                  <a:solidFill>
                    <a:schemeClr val="tx1"/>
                  </a:solidFill>
                  <a:latin typeface="Arial" charset="0"/>
                  <a:ea typeface="ＭＳ Ｐゴシック" charset="0"/>
                </a:defRPr>
              </a:lvl3pPr>
              <a:lvl4pPr marL="1200150" indent="-171450" defTabSz="455613">
                <a:defRPr>
                  <a:solidFill>
                    <a:schemeClr val="tx1"/>
                  </a:solidFill>
                  <a:latin typeface="Arial" charset="0"/>
                  <a:ea typeface="ＭＳ Ｐゴシック" charset="0"/>
                </a:defRPr>
              </a:lvl4pPr>
              <a:lvl5pPr marL="1543050" indent="-171450" defTabSz="455613">
                <a:defRPr>
                  <a:solidFill>
                    <a:schemeClr val="tx1"/>
                  </a:solidFill>
                  <a:latin typeface="Arial" charset="0"/>
                  <a:ea typeface="ＭＳ Ｐゴシック" charset="0"/>
                </a:defRPr>
              </a:lvl5pPr>
              <a:lvl6pPr marL="2000250" indent="-171450" defTabSz="455613" eaLnBrk="0" fontAlgn="base" hangingPunct="0">
                <a:spcBef>
                  <a:spcPct val="0"/>
                </a:spcBef>
                <a:spcAft>
                  <a:spcPct val="0"/>
                </a:spcAft>
                <a:defRPr>
                  <a:solidFill>
                    <a:schemeClr val="tx1"/>
                  </a:solidFill>
                  <a:latin typeface="Arial" charset="0"/>
                  <a:ea typeface="ＭＳ Ｐゴシック" charset="0"/>
                </a:defRPr>
              </a:lvl6pPr>
              <a:lvl7pPr marL="2457450" indent="-171450" defTabSz="455613" eaLnBrk="0" fontAlgn="base" hangingPunct="0">
                <a:spcBef>
                  <a:spcPct val="0"/>
                </a:spcBef>
                <a:spcAft>
                  <a:spcPct val="0"/>
                </a:spcAft>
                <a:defRPr>
                  <a:solidFill>
                    <a:schemeClr val="tx1"/>
                  </a:solidFill>
                  <a:latin typeface="Arial" charset="0"/>
                  <a:ea typeface="ＭＳ Ｐゴシック" charset="0"/>
                </a:defRPr>
              </a:lvl7pPr>
              <a:lvl8pPr marL="2914650" indent="-171450" defTabSz="455613" eaLnBrk="0" fontAlgn="base" hangingPunct="0">
                <a:spcBef>
                  <a:spcPct val="0"/>
                </a:spcBef>
                <a:spcAft>
                  <a:spcPct val="0"/>
                </a:spcAft>
                <a:defRPr>
                  <a:solidFill>
                    <a:schemeClr val="tx1"/>
                  </a:solidFill>
                  <a:latin typeface="Arial" charset="0"/>
                  <a:ea typeface="ＭＳ Ｐゴシック" charset="0"/>
                </a:defRPr>
              </a:lvl8pPr>
              <a:lvl9pPr marL="3371850" indent="-171450" defTabSz="455613"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Font typeface="Arial" charset="0"/>
                <a:buNone/>
              </a:pPr>
              <a:r>
                <a:rPr lang="en-US" sz="1400">
                  <a:solidFill>
                    <a:srgbClr val="0A304B"/>
                  </a:solidFill>
                  <a:ea typeface="Segoe UI" charset="0"/>
                  <a:cs typeface="Arial" charset="0"/>
                  <a:hlinkClick r:id="rId6"/>
                </a:rPr>
                <a:t>linkedin/company/icann</a:t>
              </a:r>
              <a:endParaRPr lang="en-US" sz="1400">
                <a:solidFill>
                  <a:srgbClr val="0A304B"/>
                </a:solidFill>
                <a:ea typeface="Segoe UI" charset="0"/>
                <a:cs typeface="Arial" charset="0"/>
              </a:endParaRPr>
            </a:p>
          </p:txBody>
        </p:sp>
        <p:pic>
          <p:nvPicPr>
            <p:cNvPr id="14" name="Picture 23" descr="1420948164_social_style_3_in-128.png">
              <a:hlinkClick r:id="rId7" action="ppaction://hlinkfil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35726" y="5571713"/>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4"/>
          <p:cNvGrpSpPr>
            <a:grpSpLocks/>
          </p:cNvGrpSpPr>
          <p:nvPr userDrawn="1"/>
        </p:nvGrpSpPr>
        <p:grpSpPr bwMode="auto">
          <a:xfrm>
            <a:off x="3402013" y="2733675"/>
            <a:ext cx="2809875" cy="366713"/>
            <a:chOff x="1235726" y="3073176"/>
            <a:chExt cx="2809587" cy="365760"/>
          </a:xfrm>
        </p:grpSpPr>
        <p:sp>
          <p:nvSpPr>
            <p:cNvPr id="16" name="Text Placeholder 32"/>
            <p:cNvSpPr txBox="1">
              <a:spLocks/>
            </p:cNvSpPr>
            <p:nvPr/>
          </p:nvSpPr>
          <p:spPr>
            <a:xfrm>
              <a:off x="1702403" y="3093760"/>
              <a:ext cx="2342910" cy="338842"/>
            </a:xfrm>
            <a:prstGeom prst="rect">
              <a:avLst/>
            </a:prstGeom>
          </p:spPr>
          <p:txBody>
            <a:bodyPr lIns="0" tIns="0" rIns="0" bIns="0" anchor="ctr"/>
            <a:lstStyle>
              <a:lvl1pPr defTabSz="455613">
                <a:defRPr>
                  <a:solidFill>
                    <a:schemeClr val="tx1"/>
                  </a:solidFill>
                  <a:latin typeface="Arial" charset="0"/>
                  <a:ea typeface="ＭＳ Ｐゴシック" charset="0"/>
                </a:defRPr>
              </a:lvl1pPr>
              <a:lvl2pPr marL="514350" indent="-171450" defTabSz="455613">
                <a:defRPr>
                  <a:solidFill>
                    <a:schemeClr val="tx1"/>
                  </a:solidFill>
                  <a:latin typeface="Arial" charset="0"/>
                  <a:ea typeface="ＭＳ Ｐゴシック" charset="0"/>
                </a:defRPr>
              </a:lvl2pPr>
              <a:lvl3pPr marL="857250" indent="-171450" defTabSz="455613">
                <a:defRPr>
                  <a:solidFill>
                    <a:schemeClr val="tx1"/>
                  </a:solidFill>
                  <a:latin typeface="Arial" charset="0"/>
                  <a:ea typeface="ＭＳ Ｐゴシック" charset="0"/>
                </a:defRPr>
              </a:lvl3pPr>
              <a:lvl4pPr marL="1200150" indent="-171450" defTabSz="455613">
                <a:defRPr>
                  <a:solidFill>
                    <a:schemeClr val="tx1"/>
                  </a:solidFill>
                  <a:latin typeface="Arial" charset="0"/>
                  <a:ea typeface="ＭＳ Ｐゴシック" charset="0"/>
                </a:defRPr>
              </a:lvl4pPr>
              <a:lvl5pPr marL="1543050" indent="-171450" defTabSz="455613">
                <a:defRPr>
                  <a:solidFill>
                    <a:schemeClr val="tx1"/>
                  </a:solidFill>
                  <a:latin typeface="Arial" charset="0"/>
                  <a:ea typeface="ＭＳ Ｐゴシック" charset="0"/>
                </a:defRPr>
              </a:lvl5pPr>
              <a:lvl6pPr marL="2000250" indent="-171450" defTabSz="455613" eaLnBrk="0" fontAlgn="base" hangingPunct="0">
                <a:spcBef>
                  <a:spcPct val="0"/>
                </a:spcBef>
                <a:spcAft>
                  <a:spcPct val="0"/>
                </a:spcAft>
                <a:defRPr>
                  <a:solidFill>
                    <a:schemeClr val="tx1"/>
                  </a:solidFill>
                  <a:latin typeface="Arial" charset="0"/>
                  <a:ea typeface="ＭＳ Ｐゴシック" charset="0"/>
                </a:defRPr>
              </a:lvl6pPr>
              <a:lvl7pPr marL="2457450" indent="-171450" defTabSz="455613" eaLnBrk="0" fontAlgn="base" hangingPunct="0">
                <a:spcBef>
                  <a:spcPct val="0"/>
                </a:spcBef>
                <a:spcAft>
                  <a:spcPct val="0"/>
                </a:spcAft>
                <a:defRPr>
                  <a:solidFill>
                    <a:schemeClr val="tx1"/>
                  </a:solidFill>
                  <a:latin typeface="Arial" charset="0"/>
                  <a:ea typeface="ＭＳ Ｐゴシック" charset="0"/>
                </a:defRPr>
              </a:lvl7pPr>
              <a:lvl8pPr marL="2914650" indent="-171450" defTabSz="455613" eaLnBrk="0" fontAlgn="base" hangingPunct="0">
                <a:spcBef>
                  <a:spcPct val="0"/>
                </a:spcBef>
                <a:spcAft>
                  <a:spcPct val="0"/>
                </a:spcAft>
                <a:defRPr>
                  <a:solidFill>
                    <a:schemeClr val="tx1"/>
                  </a:solidFill>
                  <a:latin typeface="Arial" charset="0"/>
                  <a:ea typeface="ＭＳ Ｐゴシック" charset="0"/>
                </a:defRPr>
              </a:lvl8pPr>
              <a:lvl9pPr marL="3371850" indent="-171450" defTabSz="455613"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Font typeface="Arial" charset="0"/>
                <a:buNone/>
              </a:pPr>
              <a:r>
                <a:rPr lang="en-US" sz="1400">
                  <a:solidFill>
                    <a:srgbClr val="0A304B"/>
                  </a:solidFill>
                  <a:ea typeface="Segoe UI" charset="0"/>
                  <a:cs typeface="Arial" charset="0"/>
                  <a:hlinkClick r:id="rId9"/>
                </a:rPr>
                <a:t>@icann</a:t>
              </a:r>
              <a:endParaRPr lang="en-US" sz="1400">
                <a:solidFill>
                  <a:srgbClr val="0A304B"/>
                </a:solidFill>
                <a:ea typeface="Segoe UI" charset="0"/>
                <a:cs typeface="Arial" charset="0"/>
              </a:endParaRPr>
            </a:p>
          </p:txBody>
        </p:sp>
        <p:pic>
          <p:nvPicPr>
            <p:cNvPr id="17" name="Picture 26" descr="1420948433_social_style_3_twiter-128.png">
              <a:hlinkClick r:id="rId10" action="ppaction://hlinkfile"/>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35726" y="3073176"/>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7"/>
          <p:cNvGrpSpPr>
            <a:grpSpLocks/>
          </p:cNvGrpSpPr>
          <p:nvPr userDrawn="1"/>
        </p:nvGrpSpPr>
        <p:grpSpPr bwMode="auto">
          <a:xfrm>
            <a:off x="3402013" y="3232150"/>
            <a:ext cx="3730625" cy="365125"/>
            <a:chOff x="1235727" y="3892739"/>
            <a:chExt cx="3730320" cy="365760"/>
          </a:xfrm>
        </p:grpSpPr>
        <p:sp>
          <p:nvSpPr>
            <p:cNvPr id="19" name="Text Placeholder 32"/>
            <p:cNvSpPr txBox="1">
              <a:spLocks/>
            </p:cNvSpPr>
            <p:nvPr/>
          </p:nvSpPr>
          <p:spPr>
            <a:xfrm>
              <a:off x="1702414" y="3913413"/>
              <a:ext cx="3263633" cy="338725"/>
            </a:xfrm>
            <a:prstGeom prst="rect">
              <a:avLst/>
            </a:prstGeom>
          </p:spPr>
          <p:txBody>
            <a:bodyPr lIns="0" tIns="0" rIns="0" bIns="0" anchor="ctr"/>
            <a:lstStyle>
              <a:lvl1pPr defTabSz="455613">
                <a:defRPr>
                  <a:solidFill>
                    <a:schemeClr val="tx1"/>
                  </a:solidFill>
                  <a:latin typeface="Arial" charset="0"/>
                  <a:ea typeface="ＭＳ Ｐゴシック" charset="0"/>
                </a:defRPr>
              </a:lvl1pPr>
              <a:lvl2pPr marL="514350" indent="-171450" defTabSz="455613">
                <a:defRPr>
                  <a:solidFill>
                    <a:schemeClr val="tx1"/>
                  </a:solidFill>
                  <a:latin typeface="Arial" charset="0"/>
                  <a:ea typeface="ＭＳ Ｐゴシック" charset="0"/>
                </a:defRPr>
              </a:lvl2pPr>
              <a:lvl3pPr marL="857250" indent="-171450" defTabSz="455613">
                <a:defRPr>
                  <a:solidFill>
                    <a:schemeClr val="tx1"/>
                  </a:solidFill>
                  <a:latin typeface="Arial" charset="0"/>
                  <a:ea typeface="ＭＳ Ｐゴシック" charset="0"/>
                </a:defRPr>
              </a:lvl3pPr>
              <a:lvl4pPr marL="1200150" indent="-171450" defTabSz="455613">
                <a:defRPr>
                  <a:solidFill>
                    <a:schemeClr val="tx1"/>
                  </a:solidFill>
                  <a:latin typeface="Arial" charset="0"/>
                  <a:ea typeface="ＭＳ Ｐゴシック" charset="0"/>
                </a:defRPr>
              </a:lvl4pPr>
              <a:lvl5pPr marL="1543050" indent="-171450" defTabSz="455613">
                <a:defRPr>
                  <a:solidFill>
                    <a:schemeClr val="tx1"/>
                  </a:solidFill>
                  <a:latin typeface="Arial" charset="0"/>
                  <a:ea typeface="ＭＳ Ｐゴシック" charset="0"/>
                </a:defRPr>
              </a:lvl5pPr>
              <a:lvl6pPr marL="2000250" indent="-171450" defTabSz="455613" eaLnBrk="0" fontAlgn="base" hangingPunct="0">
                <a:spcBef>
                  <a:spcPct val="0"/>
                </a:spcBef>
                <a:spcAft>
                  <a:spcPct val="0"/>
                </a:spcAft>
                <a:defRPr>
                  <a:solidFill>
                    <a:schemeClr val="tx1"/>
                  </a:solidFill>
                  <a:latin typeface="Arial" charset="0"/>
                  <a:ea typeface="ＭＳ Ｐゴシック" charset="0"/>
                </a:defRPr>
              </a:lvl6pPr>
              <a:lvl7pPr marL="2457450" indent="-171450" defTabSz="455613" eaLnBrk="0" fontAlgn="base" hangingPunct="0">
                <a:spcBef>
                  <a:spcPct val="0"/>
                </a:spcBef>
                <a:spcAft>
                  <a:spcPct val="0"/>
                </a:spcAft>
                <a:defRPr>
                  <a:solidFill>
                    <a:schemeClr val="tx1"/>
                  </a:solidFill>
                  <a:latin typeface="Arial" charset="0"/>
                  <a:ea typeface="ＭＳ Ｐゴシック" charset="0"/>
                </a:defRPr>
              </a:lvl7pPr>
              <a:lvl8pPr marL="2914650" indent="-171450" defTabSz="455613" eaLnBrk="0" fontAlgn="base" hangingPunct="0">
                <a:spcBef>
                  <a:spcPct val="0"/>
                </a:spcBef>
                <a:spcAft>
                  <a:spcPct val="0"/>
                </a:spcAft>
                <a:defRPr>
                  <a:solidFill>
                    <a:schemeClr val="tx1"/>
                  </a:solidFill>
                  <a:latin typeface="Arial" charset="0"/>
                  <a:ea typeface="ＭＳ Ｐゴシック" charset="0"/>
                </a:defRPr>
              </a:lvl8pPr>
              <a:lvl9pPr marL="3371850" indent="-171450" defTabSz="455613"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Font typeface="Arial" charset="0"/>
                <a:buNone/>
              </a:pPr>
              <a:r>
                <a:rPr lang="en-US" sz="1400">
                  <a:solidFill>
                    <a:srgbClr val="0A304B"/>
                  </a:solidFill>
                  <a:ea typeface="Segoe UI" charset="0"/>
                  <a:cs typeface="Arial" charset="0"/>
                  <a:hlinkClick r:id="rId12"/>
                </a:rPr>
                <a:t>facebook.com/icannorg </a:t>
              </a:r>
              <a:endParaRPr lang="en-US" sz="1400">
                <a:solidFill>
                  <a:srgbClr val="0A304B"/>
                </a:solidFill>
                <a:ea typeface="Segoe UI" charset="0"/>
                <a:cs typeface="Arial" charset="0"/>
              </a:endParaRPr>
            </a:p>
          </p:txBody>
        </p:sp>
        <p:pic>
          <p:nvPicPr>
            <p:cNvPr id="20" name="Picture 29" descr="1420948141_social_style_3_facebook-128.png">
              <a:hlinkClick r:id="rId13" action="ppaction://hlinkfile"/>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235727" y="3892739"/>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38"/>
          <p:cNvGrpSpPr>
            <a:grpSpLocks/>
          </p:cNvGrpSpPr>
          <p:nvPr userDrawn="1"/>
        </p:nvGrpSpPr>
        <p:grpSpPr bwMode="auto">
          <a:xfrm>
            <a:off x="3402013" y="3730625"/>
            <a:ext cx="3636962" cy="365125"/>
            <a:chOff x="1235726" y="4721075"/>
            <a:chExt cx="3636602" cy="365760"/>
          </a:xfrm>
        </p:grpSpPr>
        <p:pic>
          <p:nvPicPr>
            <p:cNvPr id="22" name="Picture 39" descr="1420948149_social_style_3_youtube-128.png">
              <a:hlinkClick r:id="rId15" action="ppaction://hlinkfile"/>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235726" y="4721075"/>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Placeholder 32"/>
            <p:cNvSpPr txBox="1">
              <a:spLocks/>
            </p:cNvSpPr>
            <p:nvPr/>
          </p:nvSpPr>
          <p:spPr>
            <a:xfrm>
              <a:off x="1702405" y="4735388"/>
              <a:ext cx="3169923" cy="338725"/>
            </a:xfrm>
            <a:prstGeom prst="rect">
              <a:avLst/>
            </a:prstGeom>
          </p:spPr>
          <p:txBody>
            <a:bodyPr lIns="0" tIns="0" rIns="0" bIns="0" anchor="ctr"/>
            <a:lstStyle>
              <a:lvl1pPr defTabSz="455613">
                <a:defRPr>
                  <a:solidFill>
                    <a:schemeClr val="tx1"/>
                  </a:solidFill>
                  <a:latin typeface="Arial" charset="0"/>
                  <a:ea typeface="ＭＳ Ｐゴシック" charset="0"/>
                </a:defRPr>
              </a:lvl1pPr>
              <a:lvl2pPr marL="514350" indent="-171450" defTabSz="455613">
                <a:defRPr>
                  <a:solidFill>
                    <a:schemeClr val="tx1"/>
                  </a:solidFill>
                  <a:latin typeface="Arial" charset="0"/>
                  <a:ea typeface="ＭＳ Ｐゴシック" charset="0"/>
                </a:defRPr>
              </a:lvl2pPr>
              <a:lvl3pPr marL="857250" indent="-171450" defTabSz="455613">
                <a:defRPr>
                  <a:solidFill>
                    <a:schemeClr val="tx1"/>
                  </a:solidFill>
                  <a:latin typeface="Arial" charset="0"/>
                  <a:ea typeface="ＭＳ Ｐゴシック" charset="0"/>
                </a:defRPr>
              </a:lvl3pPr>
              <a:lvl4pPr marL="1200150" indent="-171450" defTabSz="455613">
                <a:defRPr>
                  <a:solidFill>
                    <a:schemeClr val="tx1"/>
                  </a:solidFill>
                  <a:latin typeface="Arial" charset="0"/>
                  <a:ea typeface="ＭＳ Ｐゴシック" charset="0"/>
                </a:defRPr>
              </a:lvl4pPr>
              <a:lvl5pPr marL="1543050" indent="-171450" defTabSz="455613">
                <a:defRPr>
                  <a:solidFill>
                    <a:schemeClr val="tx1"/>
                  </a:solidFill>
                  <a:latin typeface="Arial" charset="0"/>
                  <a:ea typeface="ＭＳ Ｐゴシック" charset="0"/>
                </a:defRPr>
              </a:lvl5pPr>
              <a:lvl6pPr marL="2000250" indent="-171450" defTabSz="455613" eaLnBrk="0" fontAlgn="base" hangingPunct="0">
                <a:spcBef>
                  <a:spcPct val="0"/>
                </a:spcBef>
                <a:spcAft>
                  <a:spcPct val="0"/>
                </a:spcAft>
                <a:defRPr>
                  <a:solidFill>
                    <a:schemeClr val="tx1"/>
                  </a:solidFill>
                  <a:latin typeface="Arial" charset="0"/>
                  <a:ea typeface="ＭＳ Ｐゴシック" charset="0"/>
                </a:defRPr>
              </a:lvl6pPr>
              <a:lvl7pPr marL="2457450" indent="-171450" defTabSz="455613" eaLnBrk="0" fontAlgn="base" hangingPunct="0">
                <a:spcBef>
                  <a:spcPct val="0"/>
                </a:spcBef>
                <a:spcAft>
                  <a:spcPct val="0"/>
                </a:spcAft>
                <a:defRPr>
                  <a:solidFill>
                    <a:schemeClr val="tx1"/>
                  </a:solidFill>
                  <a:latin typeface="Arial" charset="0"/>
                  <a:ea typeface="ＭＳ Ｐゴシック" charset="0"/>
                </a:defRPr>
              </a:lvl7pPr>
              <a:lvl8pPr marL="2914650" indent="-171450" defTabSz="455613" eaLnBrk="0" fontAlgn="base" hangingPunct="0">
                <a:spcBef>
                  <a:spcPct val="0"/>
                </a:spcBef>
                <a:spcAft>
                  <a:spcPct val="0"/>
                </a:spcAft>
                <a:defRPr>
                  <a:solidFill>
                    <a:schemeClr val="tx1"/>
                  </a:solidFill>
                  <a:latin typeface="Arial" charset="0"/>
                  <a:ea typeface="ＭＳ Ｐゴシック" charset="0"/>
                </a:defRPr>
              </a:lvl8pPr>
              <a:lvl9pPr marL="3371850" indent="-171450" defTabSz="455613"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Font typeface="Arial" charset="0"/>
                <a:buNone/>
              </a:pPr>
              <a:r>
                <a:rPr lang="en-US" sz="1400">
                  <a:solidFill>
                    <a:srgbClr val="0A304B"/>
                  </a:solidFill>
                  <a:ea typeface="Segoe UI" charset="0"/>
                  <a:cs typeface="Arial" charset="0"/>
                  <a:hlinkClick r:id="rId17"/>
                </a:rPr>
                <a:t>youtube.com/icannnews</a:t>
              </a:r>
              <a:endParaRPr lang="en-US" sz="1400">
                <a:solidFill>
                  <a:srgbClr val="0A304B"/>
                </a:solidFill>
                <a:ea typeface="Segoe UI" charset="0"/>
                <a:cs typeface="Arial" charset="0"/>
              </a:endParaRPr>
            </a:p>
          </p:txBody>
        </p:sp>
      </p:grpSp>
      <p:grpSp>
        <p:nvGrpSpPr>
          <p:cNvPr id="24" name="Group 41"/>
          <p:cNvGrpSpPr>
            <a:grpSpLocks/>
          </p:cNvGrpSpPr>
          <p:nvPr userDrawn="1"/>
        </p:nvGrpSpPr>
        <p:grpSpPr bwMode="auto">
          <a:xfrm>
            <a:off x="3402013" y="5722938"/>
            <a:ext cx="2586037" cy="365125"/>
            <a:chOff x="5325979" y="3073176"/>
            <a:chExt cx="2586167" cy="365760"/>
          </a:xfrm>
        </p:grpSpPr>
        <p:sp>
          <p:nvSpPr>
            <p:cNvPr id="25" name="Text Placeholder 32"/>
            <p:cNvSpPr txBox="1">
              <a:spLocks/>
            </p:cNvSpPr>
            <p:nvPr/>
          </p:nvSpPr>
          <p:spPr>
            <a:xfrm>
              <a:off x="5792727" y="3093849"/>
              <a:ext cx="2119419" cy="338726"/>
            </a:xfrm>
            <a:prstGeom prst="rect">
              <a:avLst/>
            </a:prstGeom>
          </p:spPr>
          <p:txBody>
            <a:bodyPr lIns="0" tIns="0" rIns="0" bIns="0" anchor="ctr"/>
            <a:lstStyle>
              <a:lvl1pPr defTabSz="455613">
                <a:defRPr>
                  <a:solidFill>
                    <a:schemeClr val="tx1"/>
                  </a:solidFill>
                  <a:latin typeface="Arial" charset="0"/>
                  <a:ea typeface="ＭＳ Ｐゴシック" charset="0"/>
                </a:defRPr>
              </a:lvl1pPr>
              <a:lvl2pPr marL="514350" indent="-171450" defTabSz="455613">
                <a:defRPr>
                  <a:solidFill>
                    <a:schemeClr val="tx1"/>
                  </a:solidFill>
                  <a:latin typeface="Arial" charset="0"/>
                  <a:ea typeface="ＭＳ Ｐゴシック" charset="0"/>
                </a:defRPr>
              </a:lvl2pPr>
              <a:lvl3pPr marL="857250" indent="-171450" defTabSz="455613">
                <a:defRPr>
                  <a:solidFill>
                    <a:schemeClr val="tx1"/>
                  </a:solidFill>
                  <a:latin typeface="Arial" charset="0"/>
                  <a:ea typeface="ＭＳ Ｐゴシック" charset="0"/>
                </a:defRPr>
              </a:lvl3pPr>
              <a:lvl4pPr marL="1200150" indent="-171450" defTabSz="455613">
                <a:defRPr>
                  <a:solidFill>
                    <a:schemeClr val="tx1"/>
                  </a:solidFill>
                  <a:latin typeface="Arial" charset="0"/>
                  <a:ea typeface="ＭＳ Ｐゴシック" charset="0"/>
                </a:defRPr>
              </a:lvl4pPr>
              <a:lvl5pPr marL="1543050" indent="-171450" defTabSz="455613">
                <a:defRPr>
                  <a:solidFill>
                    <a:schemeClr val="tx1"/>
                  </a:solidFill>
                  <a:latin typeface="Arial" charset="0"/>
                  <a:ea typeface="ＭＳ Ｐゴシック" charset="0"/>
                </a:defRPr>
              </a:lvl5pPr>
              <a:lvl6pPr marL="2000250" indent="-171450" defTabSz="455613" eaLnBrk="0" fontAlgn="base" hangingPunct="0">
                <a:spcBef>
                  <a:spcPct val="0"/>
                </a:spcBef>
                <a:spcAft>
                  <a:spcPct val="0"/>
                </a:spcAft>
                <a:defRPr>
                  <a:solidFill>
                    <a:schemeClr val="tx1"/>
                  </a:solidFill>
                  <a:latin typeface="Arial" charset="0"/>
                  <a:ea typeface="ＭＳ Ｐゴシック" charset="0"/>
                </a:defRPr>
              </a:lvl6pPr>
              <a:lvl7pPr marL="2457450" indent="-171450" defTabSz="455613" eaLnBrk="0" fontAlgn="base" hangingPunct="0">
                <a:spcBef>
                  <a:spcPct val="0"/>
                </a:spcBef>
                <a:spcAft>
                  <a:spcPct val="0"/>
                </a:spcAft>
                <a:defRPr>
                  <a:solidFill>
                    <a:schemeClr val="tx1"/>
                  </a:solidFill>
                  <a:latin typeface="Arial" charset="0"/>
                  <a:ea typeface="ＭＳ Ｐゴシック" charset="0"/>
                </a:defRPr>
              </a:lvl7pPr>
              <a:lvl8pPr marL="2914650" indent="-171450" defTabSz="455613" eaLnBrk="0" fontAlgn="base" hangingPunct="0">
                <a:spcBef>
                  <a:spcPct val="0"/>
                </a:spcBef>
                <a:spcAft>
                  <a:spcPct val="0"/>
                </a:spcAft>
                <a:defRPr>
                  <a:solidFill>
                    <a:schemeClr val="tx1"/>
                  </a:solidFill>
                  <a:latin typeface="Arial" charset="0"/>
                  <a:ea typeface="ＭＳ Ｐゴシック" charset="0"/>
                </a:defRPr>
              </a:lvl8pPr>
              <a:lvl9pPr marL="3371850" indent="-171450" defTabSz="455613"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Font typeface="Arial" charset="0"/>
                <a:buNone/>
              </a:pPr>
              <a:r>
                <a:rPr lang="en-US" sz="1400">
                  <a:solidFill>
                    <a:srgbClr val="0A304B"/>
                  </a:solidFill>
                  <a:ea typeface="Segoe UI" charset="0"/>
                  <a:cs typeface="Arial" charset="0"/>
                  <a:hlinkClick r:id="rId18"/>
                </a:rPr>
                <a:t>soundcloud/icann</a:t>
              </a:r>
              <a:endParaRPr lang="en-US" sz="1400">
                <a:solidFill>
                  <a:srgbClr val="0A304B"/>
                </a:solidFill>
                <a:ea typeface="Segoe UI" charset="0"/>
                <a:cs typeface="Arial" charset="0"/>
              </a:endParaRPr>
            </a:p>
          </p:txBody>
        </p:sp>
        <p:pic>
          <p:nvPicPr>
            <p:cNvPr id="26" name="Picture 4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325979" y="3073176"/>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44"/>
          <p:cNvGrpSpPr>
            <a:grpSpLocks/>
          </p:cNvGrpSpPr>
          <p:nvPr userDrawn="1"/>
        </p:nvGrpSpPr>
        <p:grpSpPr bwMode="auto">
          <a:xfrm>
            <a:off x="3402013" y="5224463"/>
            <a:ext cx="3416300" cy="365125"/>
            <a:chOff x="5325979" y="5571713"/>
            <a:chExt cx="3416667" cy="365760"/>
          </a:xfrm>
        </p:grpSpPr>
        <p:sp>
          <p:nvSpPr>
            <p:cNvPr id="28" name="Text Placeholder 32"/>
            <p:cNvSpPr txBox="1">
              <a:spLocks/>
            </p:cNvSpPr>
            <p:nvPr/>
          </p:nvSpPr>
          <p:spPr>
            <a:xfrm>
              <a:off x="5792754" y="5592386"/>
              <a:ext cx="2949892" cy="338726"/>
            </a:xfrm>
            <a:prstGeom prst="rect">
              <a:avLst/>
            </a:prstGeom>
          </p:spPr>
          <p:txBody>
            <a:bodyPr lIns="0" tIns="0" rIns="0" bIns="0" anchor="ctr"/>
            <a:lstStyle>
              <a:lvl1pPr defTabSz="455613">
                <a:defRPr>
                  <a:solidFill>
                    <a:schemeClr val="tx1"/>
                  </a:solidFill>
                  <a:latin typeface="Arial" charset="0"/>
                  <a:ea typeface="ＭＳ Ｐゴシック" charset="0"/>
                </a:defRPr>
              </a:lvl1pPr>
              <a:lvl2pPr marL="514350" indent="-171450" defTabSz="455613">
                <a:defRPr>
                  <a:solidFill>
                    <a:schemeClr val="tx1"/>
                  </a:solidFill>
                  <a:latin typeface="Arial" charset="0"/>
                  <a:ea typeface="ＭＳ Ｐゴシック" charset="0"/>
                </a:defRPr>
              </a:lvl2pPr>
              <a:lvl3pPr marL="857250" indent="-171450" defTabSz="455613">
                <a:defRPr>
                  <a:solidFill>
                    <a:schemeClr val="tx1"/>
                  </a:solidFill>
                  <a:latin typeface="Arial" charset="0"/>
                  <a:ea typeface="ＭＳ Ｐゴシック" charset="0"/>
                </a:defRPr>
              </a:lvl3pPr>
              <a:lvl4pPr marL="1200150" indent="-171450" defTabSz="455613">
                <a:defRPr>
                  <a:solidFill>
                    <a:schemeClr val="tx1"/>
                  </a:solidFill>
                  <a:latin typeface="Arial" charset="0"/>
                  <a:ea typeface="ＭＳ Ｐゴシック" charset="0"/>
                </a:defRPr>
              </a:lvl4pPr>
              <a:lvl5pPr marL="1543050" indent="-171450" defTabSz="455613">
                <a:defRPr>
                  <a:solidFill>
                    <a:schemeClr val="tx1"/>
                  </a:solidFill>
                  <a:latin typeface="Arial" charset="0"/>
                  <a:ea typeface="ＭＳ Ｐゴシック" charset="0"/>
                </a:defRPr>
              </a:lvl5pPr>
              <a:lvl6pPr marL="2000250" indent="-171450" defTabSz="455613" eaLnBrk="0" fontAlgn="base" hangingPunct="0">
                <a:spcBef>
                  <a:spcPct val="0"/>
                </a:spcBef>
                <a:spcAft>
                  <a:spcPct val="0"/>
                </a:spcAft>
                <a:defRPr>
                  <a:solidFill>
                    <a:schemeClr val="tx1"/>
                  </a:solidFill>
                  <a:latin typeface="Arial" charset="0"/>
                  <a:ea typeface="ＭＳ Ｐゴシック" charset="0"/>
                </a:defRPr>
              </a:lvl6pPr>
              <a:lvl7pPr marL="2457450" indent="-171450" defTabSz="455613" eaLnBrk="0" fontAlgn="base" hangingPunct="0">
                <a:spcBef>
                  <a:spcPct val="0"/>
                </a:spcBef>
                <a:spcAft>
                  <a:spcPct val="0"/>
                </a:spcAft>
                <a:defRPr>
                  <a:solidFill>
                    <a:schemeClr val="tx1"/>
                  </a:solidFill>
                  <a:latin typeface="Arial" charset="0"/>
                  <a:ea typeface="ＭＳ Ｐゴシック" charset="0"/>
                </a:defRPr>
              </a:lvl7pPr>
              <a:lvl8pPr marL="2914650" indent="-171450" defTabSz="455613" eaLnBrk="0" fontAlgn="base" hangingPunct="0">
                <a:spcBef>
                  <a:spcPct val="0"/>
                </a:spcBef>
                <a:spcAft>
                  <a:spcPct val="0"/>
                </a:spcAft>
                <a:defRPr>
                  <a:solidFill>
                    <a:schemeClr val="tx1"/>
                  </a:solidFill>
                  <a:latin typeface="Arial" charset="0"/>
                  <a:ea typeface="ＭＳ Ｐゴシック" charset="0"/>
                </a:defRPr>
              </a:lvl8pPr>
              <a:lvl9pPr marL="3371850" indent="-171450" defTabSz="455613"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Font typeface="Arial" charset="0"/>
                <a:buNone/>
              </a:pPr>
              <a:r>
                <a:rPr lang="en-US" sz="1400">
                  <a:solidFill>
                    <a:srgbClr val="0A304B"/>
                  </a:solidFill>
                  <a:ea typeface="Segoe UI" charset="0"/>
                  <a:cs typeface="Arial" charset="0"/>
                  <a:hlinkClick r:id="rId20"/>
                </a:rPr>
                <a:t>slideshare/icannpresentations</a:t>
              </a:r>
              <a:endParaRPr lang="en-US" sz="1400">
                <a:solidFill>
                  <a:srgbClr val="0A304B"/>
                </a:solidFill>
                <a:ea typeface="Segoe UI" charset="0"/>
                <a:cs typeface="Arial" charset="0"/>
              </a:endParaRPr>
            </a:p>
          </p:txBody>
        </p:sp>
        <p:pic>
          <p:nvPicPr>
            <p:cNvPr id="29" name="Picture 46" descr="1420948164_social_style_3_in-128.png">
              <a:hlinkClick r:id="rId7" action="ppaction://hlinkfile"/>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25979" y="5571713"/>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Placeholder 29"/>
          <p:cNvSpPr>
            <a:spLocks noGrp="1"/>
          </p:cNvSpPr>
          <p:nvPr>
            <p:ph type="body" sz="quarter" idx="10"/>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smtClean="0"/>
              <a:t>Click to edit Master text styles</a:t>
            </a:r>
          </a:p>
        </p:txBody>
      </p:sp>
      <p:sp>
        <p:nvSpPr>
          <p:cNvPr id="31" name="Title 4"/>
          <p:cNvSpPr>
            <a:spLocks noGrp="1"/>
          </p:cNvSpPr>
          <p:nvPr>
            <p:ph type="title"/>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0195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4" name="Text Placeholder 32"/>
          <p:cNvSpPr txBox="1">
            <a:spLocks/>
          </p:cNvSpPr>
          <p:nvPr userDrawn="1"/>
        </p:nvSpPr>
        <p:spPr bwMode="auto">
          <a:xfrm>
            <a:off x="2921000" y="2425700"/>
            <a:ext cx="8442325" cy="346075"/>
          </a:xfrm>
          <a:prstGeom prst="rect">
            <a:avLst/>
          </a:prstGeom>
          <a:noFill/>
          <a:ln>
            <a:noFill/>
          </a:ln>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pPr eaLnBrk="1" fontAlgn="auto" hangingPunct="1">
              <a:spcBef>
                <a:spcPts val="0"/>
              </a:spcBef>
              <a:spcAft>
                <a:spcPts val="0"/>
              </a:spcAft>
              <a:defRPr/>
            </a:pPr>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5" name="Text Placeholder 33"/>
          <p:cNvSpPr txBox="1">
            <a:spLocks/>
          </p:cNvSpPr>
          <p:nvPr userDrawn="1"/>
        </p:nvSpPr>
        <p:spPr bwMode="auto">
          <a:xfrm>
            <a:off x="498475" y="862013"/>
            <a:ext cx="9871075" cy="393700"/>
          </a:xfrm>
          <a:prstGeom prst="rect">
            <a:avLst/>
          </a:prstGeom>
          <a:noFill/>
          <a:ln>
            <a:noFill/>
          </a:ln>
          <a:extLst/>
        </p:spPr>
        <p:txBody>
          <a:bodyPr lIns="0" tIns="0" rIns="0" bIns="0"/>
          <a:lstStyle>
            <a:lvl1pPr defTabSz="455613">
              <a:defRPr>
                <a:solidFill>
                  <a:schemeClr val="tx1"/>
                </a:solidFill>
                <a:latin typeface="Arial" charset="0"/>
                <a:ea typeface="ＭＳ Ｐゴシック" charset="0"/>
              </a:defRPr>
            </a:lvl1pPr>
            <a:lvl2pPr marL="514350" indent="-171450" defTabSz="455613">
              <a:defRPr>
                <a:solidFill>
                  <a:schemeClr val="tx1"/>
                </a:solidFill>
                <a:latin typeface="Arial" charset="0"/>
                <a:ea typeface="ＭＳ Ｐゴシック" charset="0"/>
              </a:defRPr>
            </a:lvl2pPr>
            <a:lvl3pPr marL="857250" indent="-171450" defTabSz="455613">
              <a:defRPr>
                <a:solidFill>
                  <a:schemeClr val="tx1"/>
                </a:solidFill>
                <a:latin typeface="Arial" charset="0"/>
                <a:ea typeface="ＭＳ Ｐゴシック" charset="0"/>
              </a:defRPr>
            </a:lvl3pPr>
            <a:lvl4pPr marL="1200150" indent="-171450" defTabSz="455613">
              <a:defRPr>
                <a:solidFill>
                  <a:schemeClr val="tx1"/>
                </a:solidFill>
                <a:latin typeface="Arial" charset="0"/>
                <a:ea typeface="ＭＳ Ｐゴシック" charset="0"/>
              </a:defRPr>
            </a:lvl4pPr>
            <a:lvl5pPr marL="1543050" indent="-171450" defTabSz="455613">
              <a:defRPr>
                <a:solidFill>
                  <a:schemeClr val="tx1"/>
                </a:solidFill>
                <a:latin typeface="Arial" charset="0"/>
                <a:ea typeface="ＭＳ Ｐゴシック" charset="0"/>
              </a:defRPr>
            </a:lvl5pPr>
            <a:lvl6pPr marL="2000250" indent="-171450" defTabSz="455613" eaLnBrk="0" fontAlgn="base" hangingPunct="0">
              <a:spcBef>
                <a:spcPct val="0"/>
              </a:spcBef>
              <a:spcAft>
                <a:spcPct val="0"/>
              </a:spcAft>
              <a:defRPr>
                <a:solidFill>
                  <a:schemeClr val="tx1"/>
                </a:solidFill>
                <a:latin typeface="Arial" charset="0"/>
                <a:ea typeface="ＭＳ Ｐゴシック" charset="0"/>
              </a:defRPr>
            </a:lvl6pPr>
            <a:lvl7pPr marL="2457450" indent="-171450" defTabSz="455613" eaLnBrk="0" fontAlgn="base" hangingPunct="0">
              <a:spcBef>
                <a:spcPct val="0"/>
              </a:spcBef>
              <a:spcAft>
                <a:spcPct val="0"/>
              </a:spcAft>
              <a:defRPr>
                <a:solidFill>
                  <a:schemeClr val="tx1"/>
                </a:solidFill>
                <a:latin typeface="Arial" charset="0"/>
                <a:ea typeface="ＭＳ Ｐゴシック" charset="0"/>
              </a:defRPr>
            </a:lvl7pPr>
            <a:lvl8pPr marL="2914650" indent="-171450" defTabSz="455613" eaLnBrk="0" fontAlgn="base" hangingPunct="0">
              <a:spcBef>
                <a:spcPct val="0"/>
              </a:spcBef>
              <a:spcAft>
                <a:spcPct val="0"/>
              </a:spcAft>
              <a:defRPr>
                <a:solidFill>
                  <a:schemeClr val="tx1"/>
                </a:solidFill>
                <a:latin typeface="Arial" charset="0"/>
                <a:ea typeface="ＭＳ Ｐゴシック" charset="0"/>
              </a:defRPr>
            </a:lvl8pPr>
            <a:lvl9pPr marL="3371850" indent="-171450" defTabSz="455613"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pPr>
            <a:endParaRPr lang="en-AU" sz="2700" b="1">
              <a:solidFill>
                <a:schemeClr val="bg1"/>
              </a:solidFill>
              <a:ea typeface="Segoe UI" charset="0"/>
              <a:cs typeface="Arial" charset="0"/>
            </a:endParaRPr>
          </a:p>
        </p:txBody>
      </p:sp>
      <p:sp>
        <p:nvSpPr>
          <p:cNvPr id="6" name="Oval 5"/>
          <p:cNvSpPr/>
          <p:nvPr userDrawn="1"/>
        </p:nvSpPr>
        <p:spPr>
          <a:xfrm>
            <a:off x="527050" y="585788"/>
            <a:ext cx="46038" cy="444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7" name="Straight Connector 6"/>
          <p:cNvCxnSpPr/>
          <p:nvPr userDrawn="1"/>
        </p:nvCxnSpPr>
        <p:spPr>
          <a:xfrm flipH="1">
            <a:off x="3175" y="608013"/>
            <a:ext cx="4953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615950" y="608013"/>
            <a:ext cx="115760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Oval 8"/>
          <p:cNvSpPr/>
          <p:nvPr userDrawn="1"/>
        </p:nvSpPr>
        <p:spPr>
          <a:xfrm>
            <a:off x="2422525" y="6297613"/>
            <a:ext cx="44450"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0" name="Straight Connector 9"/>
          <p:cNvCxnSpPr/>
          <p:nvPr userDrawn="1"/>
        </p:nvCxnSpPr>
        <p:spPr>
          <a:xfrm flipH="1">
            <a:off x="0" y="6319838"/>
            <a:ext cx="23876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2505075" y="6319838"/>
            <a:ext cx="90662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11615738" y="6297613"/>
            <a:ext cx="44450" cy="460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V="1">
            <a:off x="2446338" y="2281238"/>
            <a:ext cx="0" cy="39766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Arc 13"/>
          <p:cNvSpPr/>
          <p:nvPr userDrawn="1"/>
        </p:nvSpPr>
        <p:spPr>
          <a:xfrm rot="16200000">
            <a:off x="2445544" y="2221707"/>
            <a:ext cx="120650"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5" name="Straight Connector 14"/>
          <p:cNvCxnSpPr/>
          <p:nvPr userDrawn="1"/>
        </p:nvCxnSpPr>
        <p:spPr>
          <a:xfrm flipH="1">
            <a:off x="2505075" y="2220913"/>
            <a:ext cx="90662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11701463" y="6319838"/>
            <a:ext cx="49371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2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27338" y="1039813"/>
            <a:ext cx="428783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19413" y="2854325"/>
            <a:ext cx="31496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chemeClr val="bg1"/>
                </a:solidFill>
                <a:cs typeface="Arial" charset="0"/>
              </a:rPr>
              <a:t>   | </a:t>
            </a:r>
            <a:fld id="{F17FCEB6-AA31-E042-998F-52637B1398DD}" type="slidenum">
              <a:rPr lang="en-US" sz="1200">
                <a:solidFill>
                  <a:schemeClr val="bg1"/>
                </a:solidFill>
                <a:cs typeface="Arial" charset="0"/>
              </a:rPr>
              <a:pPr eaLnBrk="1" hangingPunct="1"/>
              <a:t>‹#›</a:t>
            </a:fld>
            <a:endParaRPr lang="en-US" sz="1200">
              <a:solidFill>
                <a:schemeClr val="bg1"/>
              </a:solidFill>
              <a:cs typeface="Arial" charset="0"/>
            </a:endParaRPr>
          </a:p>
        </p:txBody>
      </p:sp>
      <p:sp>
        <p:nvSpPr>
          <p:cNvPr id="20" name="Oval 19"/>
          <p:cNvSpPr/>
          <p:nvPr userDrawn="1"/>
        </p:nvSpPr>
        <p:spPr>
          <a:xfrm flipH="1">
            <a:off x="11615738" y="2197100"/>
            <a:ext cx="44450" cy="460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22" name="Straight Connector 21"/>
          <p:cNvCxnSpPr/>
          <p:nvPr userDrawn="1"/>
        </p:nvCxnSpPr>
        <p:spPr>
          <a:xfrm flipH="1">
            <a:off x="11701463" y="2219325"/>
            <a:ext cx="49371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79904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6464300"/>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rgbClr val="002B49"/>
                </a:solidFill>
                <a:cs typeface="Arial" charset="0"/>
              </a:rPr>
              <a:t>   | </a:t>
            </a:r>
            <a:fld id="{2D7CA9A5-37C4-084B-809D-9071EC4C401A}" type="slidenum">
              <a:rPr lang="en-US" sz="1200">
                <a:solidFill>
                  <a:srgbClr val="002B49"/>
                </a:solidFill>
                <a:cs typeface="Arial" charset="0"/>
              </a:rPr>
              <a:pPr eaLnBrk="1" hangingPunct="1"/>
              <a:t>‹#›</a:t>
            </a:fld>
            <a:endParaRPr lang="en-US" sz="1200">
              <a:solidFill>
                <a:srgbClr val="002B49"/>
              </a:solidFill>
              <a:cs typeface="Arial" charset="0"/>
            </a:endParaRPr>
          </a:p>
        </p:txBody>
      </p:sp>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pPr lvl="0"/>
            <a:r>
              <a:rPr lang="en-US" noProof="0"/>
              <a:t>Drag picture to placeholder or click icon to add</a:t>
            </a:r>
            <a:endParaRPr lang="en-US" noProof="0" dirty="0"/>
          </a:p>
        </p:txBody>
      </p:sp>
      <p:sp>
        <p:nvSpPr>
          <p:cNvPr id="35" name="Title 19"/>
          <p:cNvSpPr>
            <a:spLocks noGrp="1"/>
          </p:cNvSpPr>
          <p:nvPr>
            <p:ph type="title"/>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584718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3" name="Picture 11" descr="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18250"/>
            <a:ext cx="122031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a:xfrm>
            <a:off x="9102725" y="6415088"/>
            <a:ext cx="2844800" cy="365125"/>
          </a:xfrm>
          <a:prstGeom prst="rect">
            <a:avLst/>
          </a:prstGeom>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400">
                <a:solidFill>
                  <a:srgbClr val="FFFFFF"/>
                </a:solidFill>
                <a:cs typeface="Arial" charset="0"/>
              </a:rPr>
              <a:t>   |   </a:t>
            </a:r>
            <a:fld id="{532B42D4-03E7-DB4E-B5FB-4CD091BB9B29}" type="slidenum">
              <a:rPr lang="en-US" sz="1400">
                <a:solidFill>
                  <a:srgbClr val="FFFFFF"/>
                </a:solidFill>
                <a:cs typeface="Arial" charset="0"/>
              </a:rPr>
              <a:pPr algn="r" eaLnBrk="1" hangingPunct="1"/>
              <a:t>‹#›</a:t>
            </a:fld>
            <a:endParaRPr lang="en-US" sz="1400">
              <a:solidFill>
                <a:srgbClr val="FFFFFF"/>
              </a:solidFill>
              <a:cs typeface="Arial" charset="0"/>
            </a:endParaRPr>
          </a:p>
        </p:txBody>
      </p:sp>
      <p:sp>
        <p:nvSpPr>
          <p:cNvPr id="13" name="Title 19"/>
          <p:cNvSpPr>
            <a:spLocks noGrp="1"/>
          </p:cNvSpPr>
          <p:nvPr>
            <p:ph type="title"/>
          </p:nvPr>
        </p:nvSpPr>
        <p:spPr>
          <a:xfrm>
            <a:off x="0" y="-7478"/>
            <a:ext cx="12192000" cy="710655"/>
          </a:xfrm>
          <a:prstGeom prst="rect">
            <a:avLst/>
          </a:prstGeom>
          <a:solidFill>
            <a:srgbClr val="1768B1"/>
          </a:solidFill>
        </p:spPr>
        <p:txBody>
          <a:bodyPr vert="horz"/>
          <a:lstStyle>
            <a:lvl1pPr marL="292100" algn="l">
              <a:lnSpc>
                <a:spcPts val="3980"/>
              </a:lnSpc>
              <a:defRPr sz="3200" b="0" i="0" baseline="0">
                <a:solidFill>
                  <a:schemeClr val="bg1"/>
                </a:solidFill>
                <a:latin typeface="Arial" charset="0"/>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9635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5438" y="4878388"/>
            <a:ext cx="1193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userDrawn="1"/>
        </p:nvSpPr>
        <p:spPr>
          <a:xfrm>
            <a:off x="1825625" y="6102350"/>
            <a:ext cx="44450" cy="444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3" name="Straight Connector 12"/>
          <p:cNvCxnSpPr/>
          <p:nvPr userDrawn="1"/>
        </p:nvCxnSpPr>
        <p:spPr>
          <a:xfrm flipH="1">
            <a:off x="0" y="6124575"/>
            <a:ext cx="179387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1892300" y="6124575"/>
            <a:ext cx="972185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userDrawn="1"/>
        </p:nvSpPr>
        <p:spPr>
          <a:xfrm flipH="1">
            <a:off x="11642725" y="6102350"/>
            <a:ext cx="44450" cy="444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sp>
        <p:nvSpPr>
          <p:cNvPr id="16" name="Oval 15"/>
          <p:cNvSpPr/>
          <p:nvPr userDrawn="1"/>
        </p:nvSpPr>
        <p:spPr>
          <a:xfrm flipH="1">
            <a:off x="11642725" y="3470275"/>
            <a:ext cx="44450" cy="460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17" name="Straight Connector 16"/>
          <p:cNvCxnSpPr/>
          <p:nvPr userDrawn="1"/>
        </p:nvCxnSpPr>
        <p:spPr>
          <a:xfrm flipV="1">
            <a:off x="1849438" y="3552825"/>
            <a:ext cx="0" cy="253047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Arc 17"/>
          <p:cNvSpPr/>
          <p:nvPr userDrawn="1"/>
        </p:nvSpPr>
        <p:spPr>
          <a:xfrm rot="16200000">
            <a:off x="1847850" y="3495676"/>
            <a:ext cx="122237" cy="11906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9" name="Straight Connector 18"/>
          <p:cNvCxnSpPr/>
          <p:nvPr userDrawn="1"/>
        </p:nvCxnSpPr>
        <p:spPr>
          <a:xfrm flipH="1">
            <a:off x="1898650" y="3494088"/>
            <a:ext cx="97155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smtClean="0"/>
              <a:t>Click to edit Master text styles</a:t>
            </a:r>
          </a:p>
        </p:txBody>
      </p:sp>
      <p:sp>
        <p:nvSpPr>
          <p:cNvPr id="11" name="Text Placeholder 4"/>
          <p:cNvSpPr>
            <a:spLocks noGrp="1"/>
          </p:cNvSpPr>
          <p:nvPr>
            <p:ph type="body" sz="quarter" idx="1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smtClean="0"/>
              <a:t>Click to edit Master text styles</a:t>
            </a:r>
          </a:p>
        </p:txBody>
      </p:sp>
      <p:sp>
        <p:nvSpPr>
          <p:cNvPr id="12" name="Text Placeholder 4"/>
          <p:cNvSpPr>
            <a:spLocks noGrp="1"/>
          </p:cNvSpPr>
          <p:nvPr>
            <p:ph type="body" sz="quarter" idx="12"/>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smtClean="0"/>
              <a:t>Click to edit Master text styles</a:t>
            </a:r>
          </a:p>
        </p:txBody>
      </p:sp>
      <p:sp>
        <p:nvSpPr>
          <p:cNvPr id="23" name="Title 2"/>
          <p:cNvSpPr>
            <a:spLocks noGrp="1"/>
          </p:cNvSpPr>
          <p:nvPr>
            <p:ph type="title"/>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smtClean="0"/>
              <a:t>Click to edit Master title style</a:t>
            </a:r>
            <a:endParaRPr lang="en-US" dirty="0"/>
          </a:p>
        </p:txBody>
      </p:sp>
      <p:sp>
        <p:nvSpPr>
          <p:cNvPr id="21" name="Text Placeholder 4"/>
          <p:cNvSpPr>
            <a:spLocks noGrp="1"/>
          </p:cNvSpPr>
          <p:nvPr>
            <p:ph type="body" sz="quarter" idx="14"/>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552431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l="5219" r="3873"/>
          <a:stretch>
            <a:fillRect/>
          </a:stretch>
        </p:blipFill>
        <p:spPr bwMode="auto">
          <a:xfrm>
            <a:off x="-80963" y="-7938"/>
            <a:ext cx="12395201"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Placeholder 35"/>
          <p:cNvSpPr>
            <a:spLocks noGrp="1"/>
          </p:cNvSpPr>
          <p:nvPr>
            <p:ph type="body" sz="quarter" idx="13"/>
          </p:nvPr>
        </p:nvSpPr>
        <p:spPr>
          <a:xfrm>
            <a:off x="759885" y="2377590"/>
            <a:ext cx="8341783" cy="1728788"/>
          </a:xfrm>
          <a:prstGeom prst="rect">
            <a:avLst/>
          </a:prstGeom>
        </p:spPr>
        <p:txBody>
          <a:bodyPr vert="horz"/>
          <a:lstStyle>
            <a:lvl1pPr marL="0" indent="0">
              <a:buNone/>
              <a:defRPr sz="3600" b="0" i="0">
                <a:solidFill>
                  <a:schemeClr val="bg1"/>
                </a:solidFill>
                <a:latin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20734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3" name="Group 11"/>
          <p:cNvGrpSpPr>
            <a:grpSpLocks/>
          </p:cNvGrpSpPr>
          <p:nvPr userDrawn="1"/>
        </p:nvGrpSpPr>
        <p:grpSpPr bwMode="auto">
          <a:xfrm>
            <a:off x="0" y="2109788"/>
            <a:ext cx="12265025" cy="4759325"/>
            <a:chOff x="0" y="2110371"/>
            <a:chExt cx="9198524" cy="4759071"/>
          </a:xfrm>
        </p:grpSpPr>
        <p:sp>
          <p:nvSpPr>
            <p:cNvPr id="4" name="Freeform 3"/>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Freeform 4"/>
            <p:cNvSpPr/>
            <p:nvPr userDrawn="1"/>
          </p:nvSpPr>
          <p:spPr>
            <a:xfrm>
              <a:off x="0" y="3175526"/>
              <a:ext cx="9143757" cy="3693916"/>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pic>
        <p:nvPicPr>
          <p:cNvPr id="6" name="Picture 14" descr="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18250"/>
            <a:ext cx="122031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9102725" y="6415088"/>
            <a:ext cx="2844800" cy="365125"/>
          </a:xfrm>
          <a:prstGeom prst="rect">
            <a:avLst/>
          </a:prstGeom>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400">
                <a:solidFill>
                  <a:srgbClr val="FFFFFF"/>
                </a:solidFill>
                <a:cs typeface="Arial" charset="0"/>
              </a:rPr>
              <a:t>   |   </a:t>
            </a:r>
            <a:fld id="{DF48F833-A95A-4A40-A2F5-17AF986A5850}" type="slidenum">
              <a:rPr lang="en-US" sz="1400">
                <a:solidFill>
                  <a:srgbClr val="FFFFFF"/>
                </a:solidFill>
                <a:cs typeface="Arial" charset="0"/>
              </a:rPr>
              <a:pPr algn="r" eaLnBrk="1" hangingPunct="1"/>
              <a:t>‹#›</a:t>
            </a:fld>
            <a:endParaRPr lang="en-US" sz="1400">
              <a:solidFill>
                <a:srgbClr val="FFFFFF"/>
              </a:solidFill>
              <a:cs typeface="Arial" charset="0"/>
            </a:endParaRPr>
          </a:p>
        </p:txBody>
      </p:sp>
      <p:sp>
        <p:nvSpPr>
          <p:cNvPr id="35" name="Title 19"/>
          <p:cNvSpPr>
            <a:spLocks noGrp="1"/>
          </p:cNvSpPr>
          <p:nvPr>
            <p:ph type="title"/>
          </p:nvPr>
        </p:nvSpPr>
        <p:spPr>
          <a:xfrm>
            <a:off x="0" y="-7478"/>
            <a:ext cx="12192000" cy="710655"/>
          </a:xfrm>
          <a:prstGeom prst="rect">
            <a:avLst/>
          </a:prstGeom>
          <a:solidFill>
            <a:srgbClr val="1768B1"/>
          </a:solidFill>
        </p:spPr>
        <p:txBody>
          <a:bodyPr vert="horz"/>
          <a:lstStyle>
            <a:lvl1pPr marL="292100" algn="l">
              <a:lnSpc>
                <a:spcPts val="3980"/>
              </a:lnSpc>
              <a:defRPr sz="3200" b="0" i="0" baseline="0">
                <a:solidFill>
                  <a:schemeClr val="bg1"/>
                </a:solidFill>
                <a:latin typeface="Arial" charset="0"/>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16984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2" y="274638"/>
            <a:ext cx="11137237" cy="1143000"/>
          </a:xfrm>
          <a:prstGeom prst="rect">
            <a:avLst/>
          </a:prstGeom>
        </p:spPr>
        <p:txBody>
          <a:bodyPr/>
          <a:lstStyle/>
          <a:p>
            <a:r>
              <a:rPr lang="en-AU" smtClean="0"/>
              <a:t>Click to edit Master title style</a:t>
            </a:r>
            <a:endParaRPr lang="en-AU" dirty="0"/>
          </a:p>
        </p:txBody>
      </p:sp>
      <p:sp>
        <p:nvSpPr>
          <p:cNvPr id="3" name="Content Placeholder 2"/>
          <p:cNvSpPr>
            <a:spLocks noGrp="1"/>
          </p:cNvSpPr>
          <p:nvPr>
            <p:ph idx="1"/>
          </p:nvPr>
        </p:nvSpPr>
        <p:spPr>
          <a:xfrm>
            <a:off x="527382" y="1600201"/>
            <a:ext cx="11137237" cy="456510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p:txBody>
      </p:sp>
      <p:sp>
        <p:nvSpPr>
          <p:cNvPr id="4" name="Slide Number Placeholder 3"/>
          <p:cNvSpPr>
            <a:spLocks noGrp="1"/>
          </p:cNvSpPr>
          <p:nvPr>
            <p:ph type="sldNum" sz="quarter" idx="10"/>
          </p:nvPr>
        </p:nvSpPr>
        <p:spPr bwMode="auto">
          <a:xfrm>
            <a:off x="11760200" y="6597650"/>
            <a:ext cx="384175" cy="2159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defRPr sz="800">
                <a:solidFill>
                  <a:srgbClr val="BFBFBF"/>
                </a:solidFill>
              </a:defRPr>
            </a:lvl1pPr>
          </a:lstStyle>
          <a:p>
            <a:fld id="{9BB7126E-699B-4945-8AC4-BB213F824E3C}" type="slidenum">
              <a:rPr lang="en-AU"/>
              <a:pPr/>
              <a:t>‹#›</a:t>
            </a:fld>
            <a:endParaRPr lang="en-AU"/>
          </a:p>
        </p:txBody>
      </p:sp>
    </p:spTree>
    <p:extLst>
      <p:ext uri="{BB962C8B-B14F-4D97-AF65-F5344CB8AC3E}">
        <p14:creationId xmlns:p14="http://schemas.microsoft.com/office/powerpoint/2010/main" val="400968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1766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cxnSp>
        <p:nvCxnSpPr>
          <p:cNvPr id="4" name="Straight Connector 3"/>
          <p:cNvCxnSpPr/>
          <p:nvPr userDrawn="1"/>
        </p:nvCxnSpPr>
        <p:spPr>
          <a:xfrm flipH="1">
            <a:off x="0" y="60801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H="1">
            <a:off x="0" y="6319838"/>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6464300"/>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rgbClr val="002B49"/>
                </a:solidFill>
                <a:cs typeface="Arial" charset="0"/>
              </a:rPr>
              <a:t>   | </a:t>
            </a:r>
            <a:fld id="{D9B355F6-2496-4E4A-9DB8-7190DBA69DFE}" type="slidenum">
              <a:rPr lang="en-US" sz="1200">
                <a:solidFill>
                  <a:srgbClr val="002B49"/>
                </a:solidFill>
                <a:cs typeface="Arial" charset="0"/>
              </a:rPr>
              <a:pPr eaLnBrk="1" hangingPunct="1"/>
              <a:t>‹#›</a:t>
            </a:fld>
            <a:endParaRPr lang="en-US" sz="1200">
              <a:solidFill>
                <a:srgbClr val="002B49"/>
              </a:solidFill>
              <a:cs typeface="Arial" charset="0"/>
            </a:endParaRPr>
          </a:p>
        </p:txBody>
      </p:sp>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pPr lvl="0"/>
            <a:r>
              <a:rPr lang="en-US" noProof="0"/>
              <a:t>Drag picture to placeholder or click icon to add</a:t>
            </a:r>
            <a:endParaRPr lang="en-US" noProof="0" dirty="0"/>
          </a:p>
        </p:txBody>
      </p:sp>
      <p:sp>
        <p:nvSpPr>
          <p:cNvPr id="35" name="Title 19"/>
          <p:cNvSpPr>
            <a:spLocks noGrp="1"/>
          </p:cNvSpPr>
          <p:nvPr>
            <p:ph type="title"/>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6376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6464300"/>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rgbClr val="002B49"/>
                </a:solidFill>
                <a:cs typeface="Arial" charset="0"/>
              </a:rPr>
              <a:t>   | </a:t>
            </a:r>
            <a:fld id="{4FA83C3D-E1A0-4543-825C-AB257AE292BA}" type="slidenum">
              <a:rPr lang="en-US" sz="1200">
                <a:solidFill>
                  <a:srgbClr val="002B49"/>
                </a:solidFill>
                <a:cs typeface="Arial" charset="0"/>
              </a:rPr>
              <a:pPr eaLnBrk="1" hangingPunct="1"/>
              <a:t>‹#›</a:t>
            </a:fld>
            <a:endParaRPr lang="en-US" sz="1200">
              <a:solidFill>
                <a:srgbClr val="002B49"/>
              </a:solidFill>
              <a:cs typeface="Arial" charset="0"/>
            </a:endParaRPr>
          </a:p>
        </p:txBody>
      </p:sp>
      <p:sp>
        <p:nvSpPr>
          <p:cNvPr id="35" name="Title 19"/>
          <p:cNvSpPr>
            <a:spLocks noGrp="1"/>
          </p:cNvSpPr>
          <p:nvPr>
            <p:ph type="title"/>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2827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363"/>
            <a:ext cx="12192000" cy="528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5" name="Straight Connector 4"/>
          <p:cNvCxnSpPr/>
          <p:nvPr userDrawn="1"/>
        </p:nvCxnSpPr>
        <p:spPr>
          <a:xfrm flipH="1">
            <a:off x="0" y="60801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6464300"/>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H="1">
            <a:off x="0" y="6319838"/>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rgbClr val="002B49"/>
                </a:solidFill>
                <a:cs typeface="Arial" charset="0"/>
              </a:rPr>
              <a:t>   | </a:t>
            </a:r>
            <a:fld id="{D4A368A6-BB9E-9D46-8B86-351ADB2C1CA0}" type="slidenum">
              <a:rPr lang="en-US" sz="1200">
                <a:solidFill>
                  <a:srgbClr val="002B49"/>
                </a:solidFill>
                <a:cs typeface="Arial" charset="0"/>
              </a:rPr>
              <a:pPr eaLnBrk="1" hangingPunct="1"/>
              <a:t>‹#›</a:t>
            </a:fld>
            <a:endParaRPr lang="en-US" sz="1200">
              <a:solidFill>
                <a:srgbClr val="002B49"/>
              </a:solidFill>
              <a:cs typeface="Arial" charset="0"/>
            </a:endParaRPr>
          </a:p>
        </p:txBody>
      </p: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pPr lvl="0"/>
            <a:r>
              <a:rPr lang="en-US" noProof="0"/>
              <a:t>Drag picture to placeholder or click icon to add</a:t>
            </a:r>
            <a:endParaRPr lang="en-US" noProof="0" dirty="0"/>
          </a:p>
        </p:txBody>
      </p:sp>
      <p:sp>
        <p:nvSpPr>
          <p:cNvPr id="12" name="Title 19"/>
          <p:cNvSpPr>
            <a:spLocks noGrp="1"/>
          </p:cNvSpPr>
          <p:nvPr>
            <p:ph type="title"/>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3136339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theme" Target="../theme/theme1.xml"/><Relationship Id="rId54" Type="http://schemas.openxmlformats.org/officeDocument/2006/relationships/image" Target="../media/image1.emf"/><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975" y="6445250"/>
            <a:ext cx="708025" cy="365125"/>
          </a:xfrm>
          <a:prstGeom prst="rect">
            <a:avLst/>
          </a:prstGeom>
        </p:spPr>
        <p:txBody>
          <a:bodyPr lIns="0" rIns="0"/>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solidFill>
                  <a:srgbClr val="002B49"/>
                </a:solidFill>
                <a:cs typeface="Arial" charset="0"/>
              </a:rPr>
              <a:t>   | </a:t>
            </a:r>
            <a:fld id="{CD7C6542-3E37-8A4B-A2FA-24EA9916191C}" type="slidenum">
              <a:rPr lang="en-US" sz="1200">
                <a:solidFill>
                  <a:srgbClr val="002B49"/>
                </a:solidFill>
                <a:cs typeface="Arial" charset="0"/>
              </a:rPr>
              <a:pPr eaLnBrk="1" hangingPunct="1"/>
              <a:t>‹#›</a:t>
            </a:fld>
            <a:endParaRPr lang="en-US" sz="1200">
              <a:solidFill>
                <a:srgbClr val="002B49"/>
              </a:solidFill>
              <a:cs typeface="Arial" charset="0"/>
            </a:endParaRPr>
          </a:p>
        </p:txBody>
      </p:sp>
      <p:pic>
        <p:nvPicPr>
          <p:cNvPr id="1027" name="Picture 20"/>
          <p:cNvPicPr>
            <a:picLocks noChangeAspect="1"/>
          </p:cNvPicPr>
          <p:nvPr userDrawn="1"/>
        </p:nvPicPr>
        <p:blipFill>
          <a:blip r:embed="rId54">
            <a:extLst>
              <a:ext uri="{28A0092B-C50C-407E-A947-70E740481C1C}">
                <a14:useLocalDpi xmlns:a14="http://schemas.microsoft.com/office/drawing/2010/main" val="0"/>
              </a:ext>
            </a:extLst>
          </a:blip>
          <a:srcRect/>
          <a:stretch>
            <a:fillRect/>
          </a:stretch>
        </p:blipFill>
        <p:spPr bwMode="auto">
          <a:xfrm>
            <a:off x="365125" y="6464300"/>
            <a:ext cx="3921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p:cNvSpPr/>
          <p:nvPr userDrawn="1"/>
        </p:nvSpPr>
        <p:spPr>
          <a:xfrm>
            <a:off x="533400" y="585788"/>
            <a:ext cx="46038" cy="4445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32" name="Straight Connector 31"/>
          <p:cNvCxnSpPr/>
          <p:nvPr userDrawn="1"/>
        </p:nvCxnSpPr>
        <p:spPr>
          <a:xfrm flipH="1">
            <a:off x="3175" y="608013"/>
            <a:ext cx="4953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5950" y="608013"/>
            <a:ext cx="1157605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400" y="6297613"/>
            <a:ext cx="46038" cy="46037"/>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35" name="Straight Connector 34"/>
          <p:cNvCxnSpPr/>
          <p:nvPr userDrawn="1"/>
        </p:nvCxnSpPr>
        <p:spPr>
          <a:xfrm flipH="1">
            <a:off x="3175" y="6319838"/>
            <a:ext cx="4953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5950" y="6319838"/>
            <a:ext cx="10958513"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213" y="6297613"/>
            <a:ext cx="46037" cy="46037"/>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latin typeface="Arial" charset="0"/>
              <a:ea typeface="ＭＳ Ｐゴシック" charset="0"/>
            </a:endParaRPr>
          </a:p>
        </p:txBody>
      </p:sp>
      <p:cxnSp>
        <p:nvCxnSpPr>
          <p:cNvPr id="38" name="Straight Connector 37"/>
          <p:cNvCxnSpPr/>
          <p:nvPr userDrawn="1"/>
        </p:nvCxnSpPr>
        <p:spPr>
          <a:xfrm>
            <a:off x="11696700" y="6319838"/>
            <a:ext cx="4953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13" r:id="rId1"/>
    <p:sldLayoutId id="2147484215" r:id="rId2"/>
    <p:sldLayoutId id="2147484216" r:id="rId3"/>
    <p:sldLayoutId id="2147484217" r:id="rId4"/>
    <p:sldLayoutId id="2147484218" r:id="rId5"/>
    <p:sldLayoutId id="2147484214"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 id="2147484236" r:id="rId24"/>
    <p:sldLayoutId id="2147484237" r:id="rId25"/>
    <p:sldLayoutId id="2147484238" r:id="rId26"/>
    <p:sldLayoutId id="2147484239" r:id="rId27"/>
    <p:sldLayoutId id="2147484240" r:id="rId28"/>
    <p:sldLayoutId id="2147484241" r:id="rId29"/>
    <p:sldLayoutId id="2147484242" r:id="rId30"/>
    <p:sldLayoutId id="2147484243" r:id="rId31"/>
    <p:sldLayoutId id="2147484244" r:id="rId32"/>
    <p:sldLayoutId id="2147484245" r:id="rId33"/>
    <p:sldLayoutId id="2147484246" r:id="rId34"/>
    <p:sldLayoutId id="2147484247" r:id="rId35"/>
    <p:sldLayoutId id="2147484248" r:id="rId36"/>
    <p:sldLayoutId id="2147484249" r:id="rId37"/>
    <p:sldLayoutId id="2147484250" r:id="rId38"/>
    <p:sldLayoutId id="2147484251" r:id="rId39"/>
    <p:sldLayoutId id="2147484252" r:id="rId40"/>
    <p:sldLayoutId id="2147484253" r:id="rId41"/>
    <p:sldLayoutId id="2147484254" r:id="rId42"/>
    <p:sldLayoutId id="2147484255" r:id="rId43"/>
    <p:sldLayoutId id="2147484256" r:id="rId44"/>
    <p:sldLayoutId id="2147484257" r:id="rId45"/>
    <p:sldLayoutId id="2147484258" r:id="rId46"/>
    <p:sldLayoutId id="2147484259" r:id="rId47"/>
    <p:sldLayoutId id="2147484260" r:id="rId48"/>
    <p:sldLayoutId id="2147484261" r:id="rId49"/>
    <p:sldLayoutId id="2147484262" r:id="rId50"/>
    <p:sldLayoutId id="2147484263" r:id="rId51"/>
    <p:sldLayoutId id="2147484264" r:id="rId52"/>
  </p:sldLayoutIdLst>
  <p:hf hdr="0" ftr="0" dt="0"/>
  <p:txStyles>
    <p:titleStyle>
      <a:lvl1pPr algn="l" defTabSz="457200" rtl="0" eaLnBrk="0" fontAlgn="base" hangingPunct="0">
        <a:spcBef>
          <a:spcPct val="0"/>
        </a:spcBef>
        <a:spcAft>
          <a:spcPct val="0"/>
        </a:spcAft>
        <a:defRPr lang="en-US" sz="2800" b="1" kern="1200">
          <a:solidFill>
            <a:srgbClr val="0C3459"/>
          </a:solidFill>
          <a:latin typeface="Arial"/>
          <a:ea typeface="ＭＳ Ｐゴシック" charset="0"/>
          <a:cs typeface="Arial"/>
        </a:defRPr>
      </a:lvl1pPr>
      <a:lvl2pPr algn="l" defTabSz="457200" rtl="0" eaLnBrk="0" fontAlgn="base" hangingPunct="0">
        <a:spcBef>
          <a:spcPct val="0"/>
        </a:spcBef>
        <a:spcAft>
          <a:spcPct val="0"/>
        </a:spcAft>
        <a:defRPr sz="2800" b="1">
          <a:solidFill>
            <a:srgbClr val="0C3459"/>
          </a:solidFill>
          <a:latin typeface="Arial" charset="0"/>
          <a:ea typeface="ＭＳ Ｐゴシック" charset="0"/>
          <a:cs typeface="Arial" charset="0"/>
        </a:defRPr>
      </a:lvl2pPr>
      <a:lvl3pPr algn="l" defTabSz="457200" rtl="0" eaLnBrk="0" fontAlgn="base" hangingPunct="0">
        <a:spcBef>
          <a:spcPct val="0"/>
        </a:spcBef>
        <a:spcAft>
          <a:spcPct val="0"/>
        </a:spcAft>
        <a:defRPr sz="2800" b="1">
          <a:solidFill>
            <a:srgbClr val="0C3459"/>
          </a:solidFill>
          <a:latin typeface="Arial" charset="0"/>
          <a:ea typeface="ＭＳ Ｐゴシック" charset="0"/>
          <a:cs typeface="Arial" charset="0"/>
        </a:defRPr>
      </a:lvl3pPr>
      <a:lvl4pPr algn="l" defTabSz="457200" rtl="0" eaLnBrk="0" fontAlgn="base" hangingPunct="0">
        <a:spcBef>
          <a:spcPct val="0"/>
        </a:spcBef>
        <a:spcAft>
          <a:spcPct val="0"/>
        </a:spcAft>
        <a:defRPr sz="2800" b="1">
          <a:solidFill>
            <a:srgbClr val="0C3459"/>
          </a:solidFill>
          <a:latin typeface="Arial" charset="0"/>
          <a:ea typeface="ＭＳ Ｐゴシック" charset="0"/>
          <a:cs typeface="Arial" charset="0"/>
        </a:defRPr>
      </a:lvl4pPr>
      <a:lvl5pPr algn="l" defTabSz="457200" rtl="0" eaLnBrk="0" fontAlgn="base" hangingPunct="0">
        <a:spcBef>
          <a:spcPct val="0"/>
        </a:spcBef>
        <a:spcAft>
          <a:spcPct val="0"/>
        </a:spcAft>
        <a:defRPr sz="2800" b="1">
          <a:solidFill>
            <a:srgbClr val="0C3459"/>
          </a:solidFill>
          <a:latin typeface="Arial" charset="0"/>
          <a:ea typeface="ＭＳ Ｐゴシック" charset="0"/>
          <a:cs typeface="Arial" charset="0"/>
        </a:defRPr>
      </a:lvl5pPr>
      <a:lvl6pPr marL="457200" algn="l" defTabSz="457200" rtl="0" fontAlgn="base">
        <a:spcBef>
          <a:spcPct val="0"/>
        </a:spcBef>
        <a:spcAft>
          <a:spcPct val="0"/>
        </a:spcAft>
        <a:defRPr sz="2800" b="1">
          <a:solidFill>
            <a:srgbClr val="0C3459"/>
          </a:solidFill>
          <a:latin typeface="Arial" charset="0"/>
          <a:ea typeface="Arial" charset="0"/>
          <a:cs typeface="Arial" charset="0"/>
        </a:defRPr>
      </a:lvl6pPr>
      <a:lvl7pPr marL="914400" algn="l" defTabSz="457200" rtl="0" fontAlgn="base">
        <a:spcBef>
          <a:spcPct val="0"/>
        </a:spcBef>
        <a:spcAft>
          <a:spcPct val="0"/>
        </a:spcAft>
        <a:defRPr sz="2800" b="1">
          <a:solidFill>
            <a:srgbClr val="0C3459"/>
          </a:solidFill>
          <a:latin typeface="Arial" charset="0"/>
          <a:ea typeface="Arial" charset="0"/>
          <a:cs typeface="Arial" charset="0"/>
        </a:defRPr>
      </a:lvl7pPr>
      <a:lvl8pPr marL="1371600" algn="l" defTabSz="457200" rtl="0" fontAlgn="base">
        <a:spcBef>
          <a:spcPct val="0"/>
        </a:spcBef>
        <a:spcAft>
          <a:spcPct val="0"/>
        </a:spcAft>
        <a:defRPr sz="2800" b="1">
          <a:solidFill>
            <a:srgbClr val="0C3459"/>
          </a:solidFill>
          <a:latin typeface="Arial" charset="0"/>
          <a:ea typeface="Arial" charset="0"/>
          <a:cs typeface="Arial" charset="0"/>
        </a:defRPr>
      </a:lvl8pPr>
      <a:lvl9pPr marL="1828800" algn="l" defTabSz="457200" rtl="0" fontAlgn="base">
        <a:spcBef>
          <a:spcPct val="0"/>
        </a:spcBef>
        <a:spcAft>
          <a:spcPct val="0"/>
        </a:spcAft>
        <a:defRPr sz="2800" b="1">
          <a:solidFill>
            <a:srgbClr val="0C3459"/>
          </a:solidFill>
          <a:latin typeface="Arial" charset="0"/>
          <a:ea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hyperlink" Target="https://www.neustar.biz/" TargetMode="External"/><Relationship Id="rId1" Type="http://schemas.openxmlformats.org/officeDocument/2006/relationships/slideLayout" Target="../slideLayouts/slideLayout49.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49.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33"/>
          <p:cNvSpPr>
            <a:spLocks noGrp="1"/>
          </p:cNvSpPr>
          <p:nvPr>
            <p:ph type="body" sz="quarter" idx="10"/>
          </p:nvPr>
        </p:nvSpPr>
        <p:spPr bwMode="auto">
          <a:xfrm>
            <a:off x="2228850" y="4618038"/>
            <a:ext cx="9294813"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US" dirty="0" smtClean="0">
                <a:latin typeface="Arial" charset="0"/>
              </a:rPr>
              <a:t>Asha Hemrajani</a:t>
            </a:r>
          </a:p>
          <a:p>
            <a:pPr eaLnBrk="1" hangingPunct="1">
              <a:spcBef>
                <a:spcPct val="0"/>
              </a:spcBef>
            </a:pPr>
            <a:r>
              <a:rPr lang="en-US" dirty="0" smtClean="0">
                <a:latin typeface="Arial" charset="0"/>
              </a:rPr>
              <a:t>Member of the Board of Directors, ICANN</a:t>
            </a:r>
            <a:endParaRPr lang="en-US" dirty="0">
              <a:latin typeface="Arial" charset="0"/>
            </a:endParaRPr>
          </a:p>
          <a:p>
            <a:pPr eaLnBrk="1" hangingPunct="1">
              <a:spcBef>
                <a:spcPct val="0"/>
              </a:spcBef>
            </a:pPr>
            <a:endParaRPr lang="en-US" dirty="0">
              <a:latin typeface="Arial" charset="0"/>
            </a:endParaRPr>
          </a:p>
        </p:txBody>
      </p:sp>
      <p:sp>
        <p:nvSpPr>
          <p:cNvPr id="55298" name="Text Placeholder 35"/>
          <p:cNvSpPr>
            <a:spLocks noGrp="1"/>
          </p:cNvSpPr>
          <p:nvPr>
            <p:ph type="body" sz="quarter" idx="12"/>
          </p:nvPr>
        </p:nvSpPr>
        <p:spPr bwMode="auto">
          <a:xfrm>
            <a:off x="2228850" y="5602288"/>
            <a:ext cx="9299575" cy="40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US" dirty="0" smtClean="0">
                <a:latin typeface="Arial" charset="0"/>
              </a:rPr>
              <a:t>25 October 2017</a:t>
            </a:r>
            <a:endParaRPr lang="en-US" dirty="0">
              <a:latin typeface="Arial" charset="0"/>
            </a:endParaRPr>
          </a:p>
        </p:txBody>
      </p:sp>
      <p:sp>
        <p:nvSpPr>
          <p:cNvPr id="33" name="Title 32"/>
          <p:cNvSpPr>
            <a:spLocks noGrp="1"/>
          </p:cNvSpPr>
          <p:nvPr>
            <p:ph type="title"/>
          </p:nvPr>
        </p:nvSpPr>
        <p:spPr>
          <a:xfrm>
            <a:off x="2228850" y="2020888"/>
            <a:ext cx="9294813" cy="1325562"/>
          </a:xfrm>
        </p:spPr>
        <p:txBody>
          <a:bodyPr/>
          <a:lstStyle/>
          <a:p>
            <a:pPr eaLnBrk="1" fontAlgn="auto" hangingPunct="1">
              <a:spcAft>
                <a:spcPts val="0"/>
              </a:spcAft>
              <a:defRPr/>
            </a:pPr>
            <a:r>
              <a:rPr lang="en-US" dirty="0" err="1" smtClean="0">
                <a:ea typeface="+mj-ea"/>
              </a:rPr>
              <a:t>Cybersecurity</a:t>
            </a:r>
            <a:r>
              <a:rPr lang="en-US" dirty="0" smtClean="0">
                <a:ea typeface="+mj-ea"/>
              </a:rPr>
              <a:t> and Governance</a:t>
            </a:r>
            <a:endParaRPr dirty="0">
              <a:ea typeface="+mj-ea"/>
            </a:endParaRPr>
          </a:p>
        </p:txBody>
      </p:sp>
      <p:sp>
        <p:nvSpPr>
          <p:cNvPr id="55300" name="Text Placeholder 23"/>
          <p:cNvSpPr>
            <a:spLocks noGrp="1"/>
          </p:cNvSpPr>
          <p:nvPr>
            <p:ph type="body" sz="quarter" idx="14"/>
          </p:nvPr>
        </p:nvSpPr>
        <p:spPr bwMode="auto">
          <a:xfrm>
            <a:off x="2228850" y="3667125"/>
            <a:ext cx="9299575"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US" dirty="0" err="1" smtClean="0">
                <a:latin typeface="Arial" charset="0"/>
              </a:rPr>
              <a:t>inSIG</a:t>
            </a:r>
            <a:r>
              <a:rPr lang="en-US" dirty="0">
                <a:latin typeface="Arial" charset="0"/>
              </a:rPr>
              <a:t> </a:t>
            </a:r>
            <a:r>
              <a:rPr lang="en-US" dirty="0" smtClean="0">
                <a:latin typeface="Arial" charset="0"/>
              </a:rPr>
              <a:t>2017 </a:t>
            </a:r>
            <a:r>
              <a:rPr lang="mr-IN" dirty="0" smtClean="0">
                <a:latin typeface="Arial" charset="0"/>
              </a:rPr>
              <a:t>–</a:t>
            </a:r>
            <a:r>
              <a:rPr lang="en-US" dirty="0" smtClean="0">
                <a:latin typeface="Arial" charset="0"/>
              </a:rPr>
              <a:t> Trivandrum, Kerala</a:t>
            </a:r>
            <a:r>
              <a:rPr lang="en-US" dirty="0" smtClean="0">
                <a:latin typeface="Arial" charset="0"/>
              </a:rPr>
              <a:t>, India</a:t>
            </a:r>
            <a:endParaRPr lang="en-US" dirty="0">
              <a:latin typeface="Arial" charset="0"/>
            </a:endParaRPr>
          </a:p>
          <a:p>
            <a:pPr eaLnBrk="1" hangingPunct="1">
              <a:spcBef>
                <a:spcPct val="0"/>
              </a:spcBef>
            </a:pP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pPr>
              <a:lnSpc>
                <a:spcPts val="4700"/>
              </a:lnSpc>
            </a:pPr>
            <a:r>
              <a:rPr lang="en-US" altLang="x-none" dirty="0" smtClean="0">
                <a:solidFill>
                  <a:srgbClr val="FFFFFF"/>
                </a:solidFill>
                <a:latin typeface="Arial" charset="0"/>
                <a:ea typeface="Arial" charset="0"/>
                <a:cs typeface="Arial" charset="0"/>
              </a:rPr>
              <a:t>DNSSEC</a:t>
            </a:r>
            <a:endParaRPr lang="en-US" altLang="x-none"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316885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688" y="46038"/>
            <a:ext cx="10847387" cy="450850"/>
          </a:xfrm>
        </p:spPr>
        <p:txBody>
          <a:bodyPr/>
          <a:lstStyle/>
          <a:p>
            <a:pPr>
              <a:defRPr/>
            </a:pPr>
            <a:r>
              <a:rPr smtClean="0">
                <a:ea typeface="Arial" charset="0"/>
              </a:rPr>
              <a:t>What is DNSSEC?</a:t>
            </a:r>
            <a:endParaRPr dirty="0">
              <a:ea typeface="Arial" charset="0"/>
            </a:endParaRPr>
          </a:p>
        </p:txBody>
      </p:sp>
      <p:sp>
        <p:nvSpPr>
          <p:cNvPr id="69634" name="Rectangle 4"/>
          <p:cNvSpPr>
            <a:spLocks noChangeArrowheads="1"/>
          </p:cNvSpPr>
          <p:nvPr/>
        </p:nvSpPr>
        <p:spPr bwMode="auto">
          <a:xfrm>
            <a:off x="6096000" y="1474788"/>
            <a:ext cx="4999038"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Aft>
                <a:spcPts val="1800"/>
              </a:spcAft>
              <a:buSzPct val="80000"/>
              <a:buFont typeface="Wingdings" charset="0"/>
              <a:buChar char=""/>
            </a:pPr>
            <a:r>
              <a:rPr lang="en-US" dirty="0">
                <a:solidFill>
                  <a:srgbClr val="0C1F24"/>
                </a:solidFill>
                <a:cs typeface="Arial" charset="0"/>
              </a:rPr>
              <a:t>DNSSEC = </a:t>
            </a:r>
            <a:r>
              <a:rPr lang="ja-JP" altLang="en-US" b="1" dirty="0">
                <a:solidFill>
                  <a:srgbClr val="0C1F24"/>
                </a:solidFill>
                <a:cs typeface="Arial" charset="0"/>
              </a:rPr>
              <a:t>“</a:t>
            </a:r>
            <a:r>
              <a:rPr lang="en-US" b="1" dirty="0">
                <a:solidFill>
                  <a:srgbClr val="0C1F24"/>
                </a:solidFill>
                <a:cs typeface="Arial" charset="0"/>
              </a:rPr>
              <a:t>DNS Security Extensions</a:t>
            </a:r>
            <a:r>
              <a:rPr lang="ja-JP" altLang="en-US" b="1" dirty="0">
                <a:solidFill>
                  <a:srgbClr val="0C1F24"/>
                </a:solidFill>
                <a:cs typeface="Arial" charset="0"/>
              </a:rPr>
              <a:t>”</a:t>
            </a:r>
            <a:endParaRPr lang="en-US" b="1" dirty="0">
              <a:solidFill>
                <a:srgbClr val="0C1F24"/>
              </a:solidFill>
              <a:cs typeface="Arial" charset="0"/>
            </a:endParaRPr>
          </a:p>
          <a:p>
            <a:pPr marL="285750" indent="-285750">
              <a:spcAft>
                <a:spcPts val="1800"/>
              </a:spcAft>
              <a:buSzPct val="80000"/>
              <a:buFont typeface="Wingdings" charset="0"/>
              <a:buChar char=""/>
            </a:pPr>
            <a:r>
              <a:rPr lang="en-US" dirty="0">
                <a:solidFill>
                  <a:srgbClr val="0C1F24"/>
                </a:solidFill>
                <a:cs typeface="Arial" charset="0"/>
              </a:rPr>
              <a:t>DNSSEC is a protocol that is currently being deployed to secure the Domain Name System (DNS)</a:t>
            </a:r>
          </a:p>
          <a:p>
            <a:pPr marL="285750" indent="-285750">
              <a:spcAft>
                <a:spcPts val="1800"/>
              </a:spcAft>
              <a:buSzPct val="80000"/>
              <a:buFont typeface="Wingdings" charset="0"/>
              <a:buChar char=""/>
            </a:pPr>
            <a:r>
              <a:rPr lang="en-US" dirty="0">
                <a:solidFill>
                  <a:srgbClr val="0C1F24"/>
                </a:solidFill>
                <a:cs typeface="Arial" charset="0"/>
              </a:rPr>
              <a:t>DNSSEC adds security to the DNS by incorporating public key cryptography into the DNS hierarchy, resulting in a single, open, global Public Key Infrastructure (PKI) for domain names</a:t>
            </a:r>
          </a:p>
          <a:p>
            <a:pPr marL="285750" indent="-285750">
              <a:spcAft>
                <a:spcPts val="1800"/>
              </a:spcAft>
              <a:buSzPct val="80000"/>
              <a:buFont typeface="Wingdings" charset="0"/>
              <a:buChar char=""/>
            </a:pPr>
            <a:r>
              <a:rPr lang="en-US" dirty="0">
                <a:solidFill>
                  <a:srgbClr val="0C1F24"/>
                </a:solidFill>
                <a:cs typeface="Arial" charset="0"/>
              </a:rPr>
              <a:t>Result of over a decade of community based, open standards development</a:t>
            </a:r>
          </a:p>
        </p:txBody>
      </p:sp>
      <p:grpSp>
        <p:nvGrpSpPr>
          <p:cNvPr id="69635" name="Group 6"/>
          <p:cNvGrpSpPr>
            <a:grpSpLocks/>
          </p:cNvGrpSpPr>
          <p:nvPr/>
        </p:nvGrpSpPr>
        <p:grpSpPr bwMode="auto">
          <a:xfrm>
            <a:off x="962025" y="1401763"/>
            <a:ext cx="4916488" cy="4243387"/>
            <a:chOff x="812801" y="1449839"/>
            <a:chExt cx="5283200" cy="4558717"/>
          </a:xfrm>
        </p:grpSpPr>
        <p:pic>
          <p:nvPicPr>
            <p:cNvPr id="696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801" y="1449839"/>
              <a:ext cx="5283200" cy="455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2496" y="3921639"/>
              <a:ext cx="3277119" cy="67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885468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x-none" dirty="0">
                <a:latin typeface="Arial" charset="0"/>
                <a:ea typeface="Arial" charset="0"/>
                <a:cs typeface="Arial" charset="0"/>
              </a:rPr>
              <a:t>What is DNSSEC?</a:t>
            </a:r>
            <a:endParaRPr lang="en-US" dirty="0"/>
          </a:p>
        </p:txBody>
      </p:sp>
      <p:sp>
        <p:nvSpPr>
          <p:cNvPr id="3" name="Rectangle 11"/>
          <p:cNvSpPr>
            <a:spLocks noChangeArrowheads="1"/>
          </p:cNvSpPr>
          <p:nvPr/>
        </p:nvSpPr>
        <p:spPr bwMode="auto">
          <a:xfrm>
            <a:off x="415925" y="841375"/>
            <a:ext cx="11066161"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eaLnBrk="1" hangingPunct="1">
              <a:spcBef>
                <a:spcPts val="300"/>
              </a:spcBef>
              <a:spcAft>
                <a:spcPts val="300"/>
              </a:spcAft>
              <a:buSzPct val="75000"/>
              <a:buFont typeface="Wingdings" charset="2"/>
              <a:buChar char=""/>
            </a:pPr>
            <a:r>
              <a:rPr lang="en-US" altLang="x-none" sz="2400" dirty="0" smtClean="0">
                <a:solidFill>
                  <a:srgbClr val="0C1F24"/>
                </a:solidFill>
                <a:latin typeface="Arial" charset="0"/>
                <a:ea typeface="Arial" charset="0"/>
                <a:cs typeface="Arial" charset="0"/>
              </a:rPr>
              <a:t>“DNS </a:t>
            </a:r>
            <a:r>
              <a:rPr lang="en-US" altLang="x-none" sz="2400" dirty="0" err="1" smtClean="0">
                <a:solidFill>
                  <a:srgbClr val="0C1F24"/>
                </a:solidFill>
                <a:latin typeface="Arial" charset="0"/>
                <a:ea typeface="Arial" charset="0"/>
                <a:cs typeface="Arial" charset="0"/>
              </a:rPr>
              <a:t>SECurity</a:t>
            </a:r>
            <a:r>
              <a:rPr lang="en-US" altLang="x-none" sz="2400" smtClean="0">
                <a:solidFill>
                  <a:srgbClr val="0C1F24"/>
                </a:solidFill>
                <a:latin typeface="Arial" charset="0"/>
                <a:ea typeface="Arial" charset="0"/>
                <a:cs typeface="Arial" charset="0"/>
              </a:rPr>
              <a:t> enhancements</a:t>
            </a:r>
            <a:r>
              <a:rPr lang="en-US" altLang="x-none" sz="2400" dirty="0" smtClean="0">
                <a:solidFill>
                  <a:srgbClr val="0C1F24"/>
                </a:solidFill>
                <a:latin typeface="Arial" charset="0"/>
                <a:ea typeface="Arial" charset="0"/>
                <a:cs typeface="Arial" charset="0"/>
              </a:rPr>
              <a:t>” (DNSSEC) improves the DNS by </a:t>
            </a:r>
            <a:r>
              <a:rPr lang="en-US" altLang="x-none" sz="2400" b="1" dirty="0" smtClean="0">
                <a:solidFill>
                  <a:srgbClr val="0C1F24"/>
                </a:solidFill>
                <a:latin typeface="Arial" charset="0"/>
                <a:ea typeface="Arial" charset="0"/>
                <a:cs typeface="Arial" charset="0"/>
              </a:rPr>
              <a:t>digitally signing </a:t>
            </a:r>
            <a:r>
              <a:rPr lang="en-US" altLang="x-none" sz="2400" dirty="0" smtClean="0">
                <a:solidFill>
                  <a:srgbClr val="0C1F24"/>
                </a:solidFill>
                <a:latin typeface="Arial" charset="0"/>
                <a:ea typeface="Arial" charset="0"/>
                <a:cs typeface="Arial" charset="0"/>
              </a:rPr>
              <a:t>DNS data. This provides:</a:t>
            </a:r>
          </a:p>
          <a:p>
            <a:pPr lvl="1" eaLnBrk="1" hangingPunct="1">
              <a:spcBef>
                <a:spcPts val="300"/>
              </a:spcBef>
              <a:spcAft>
                <a:spcPts val="300"/>
              </a:spcAft>
              <a:buSzPct val="75000"/>
              <a:buFont typeface="Wingdings" charset="2"/>
              <a:buChar char=""/>
            </a:pPr>
            <a:r>
              <a:rPr lang="en-US" altLang="x-none" sz="2000" b="1" dirty="0" smtClean="0">
                <a:solidFill>
                  <a:srgbClr val="0C1F24"/>
                </a:solidFill>
                <a:latin typeface="Arial" charset="0"/>
                <a:ea typeface="Arial" charset="0"/>
                <a:cs typeface="Arial" charset="0"/>
              </a:rPr>
              <a:t>Data origin authentication</a:t>
            </a:r>
          </a:p>
          <a:p>
            <a:pPr lvl="2" eaLnBrk="1" hangingPunct="1">
              <a:spcBef>
                <a:spcPts val="300"/>
              </a:spcBef>
              <a:spcAft>
                <a:spcPts val="300"/>
              </a:spcAft>
              <a:buSzPct val="75000"/>
              <a:buFont typeface="Wingdings" charset="2"/>
              <a:buChar char=""/>
            </a:pPr>
            <a:r>
              <a:rPr lang="en-US" altLang="x-none" dirty="0" smtClean="0">
                <a:solidFill>
                  <a:srgbClr val="0C1F24"/>
                </a:solidFill>
                <a:latin typeface="Arial" charset="0"/>
                <a:ea typeface="Arial" charset="0"/>
                <a:cs typeface="Arial" charset="0"/>
              </a:rPr>
              <a:t>“I looked up DNS data and I verify which zone the data came from”</a:t>
            </a:r>
          </a:p>
          <a:p>
            <a:pPr lvl="1" eaLnBrk="1" hangingPunct="1">
              <a:spcBef>
                <a:spcPts val="300"/>
              </a:spcBef>
              <a:spcAft>
                <a:spcPts val="300"/>
              </a:spcAft>
              <a:buSzPct val="75000"/>
              <a:buFont typeface="Wingdings" charset="2"/>
              <a:buChar char=""/>
            </a:pPr>
            <a:r>
              <a:rPr lang="en-US" altLang="x-none" sz="2000" b="1" dirty="0" smtClean="0">
                <a:solidFill>
                  <a:srgbClr val="0C1F24"/>
                </a:solidFill>
                <a:latin typeface="Arial" charset="0"/>
                <a:ea typeface="Arial" charset="0"/>
                <a:cs typeface="Arial" charset="0"/>
              </a:rPr>
              <a:t>Data integrity</a:t>
            </a:r>
          </a:p>
          <a:p>
            <a:pPr lvl="2" eaLnBrk="1" hangingPunct="1">
              <a:spcBef>
                <a:spcPts val="300"/>
              </a:spcBef>
              <a:spcAft>
                <a:spcPts val="300"/>
              </a:spcAft>
              <a:buSzPct val="75000"/>
              <a:buFont typeface="Wingdings" charset="2"/>
              <a:buChar char=""/>
            </a:pPr>
            <a:r>
              <a:rPr lang="en-US" altLang="x-none" dirty="0" smtClean="0">
                <a:solidFill>
                  <a:srgbClr val="0C1F24"/>
                </a:solidFill>
                <a:latin typeface="Arial" charset="0"/>
                <a:ea typeface="Arial" charset="0"/>
                <a:cs typeface="Arial" charset="0"/>
              </a:rPr>
              <a:t>“I know the data in the zone hasn’t been modified since it was signed”</a:t>
            </a:r>
          </a:p>
          <a:p>
            <a:pPr lvl="1">
              <a:spcBef>
                <a:spcPts val="300"/>
              </a:spcBef>
              <a:spcAft>
                <a:spcPts val="300"/>
              </a:spcAft>
              <a:buSzPct val="75000"/>
              <a:buFont typeface="Wingdings" charset="2"/>
              <a:buChar char=""/>
            </a:pPr>
            <a:r>
              <a:rPr lang="en-US" altLang="x-none" sz="2000" b="1" dirty="0" smtClean="0">
                <a:solidFill>
                  <a:srgbClr val="0C1F24"/>
                </a:solidFill>
                <a:latin typeface="Arial" charset="0"/>
                <a:ea typeface="Arial" charset="0"/>
                <a:cs typeface="Arial" charset="0"/>
              </a:rPr>
              <a:t>Proof of non-existence</a:t>
            </a:r>
          </a:p>
          <a:p>
            <a:pPr lvl="2">
              <a:spcBef>
                <a:spcPts val="300"/>
              </a:spcBef>
              <a:spcAft>
                <a:spcPts val="300"/>
              </a:spcAft>
              <a:buSzPct val="75000"/>
              <a:buFont typeface="Wingdings" charset="2"/>
              <a:buChar char=""/>
            </a:pPr>
            <a:r>
              <a:rPr lang="en-US" altLang="x-none" dirty="0" smtClean="0">
                <a:solidFill>
                  <a:srgbClr val="0C1F24"/>
                </a:solidFill>
                <a:latin typeface="Arial" charset="0"/>
                <a:ea typeface="Arial" charset="0"/>
                <a:cs typeface="Arial" charset="0"/>
              </a:rPr>
              <a:t>“I can be sure the data I’m looking for is </a:t>
            </a:r>
            <a:r>
              <a:rPr lang="en-US" altLang="x-none" u="sng" dirty="0" smtClean="0">
                <a:solidFill>
                  <a:srgbClr val="0C1F24"/>
                </a:solidFill>
                <a:latin typeface="Arial" charset="0"/>
                <a:ea typeface="Arial" charset="0"/>
                <a:cs typeface="Arial" charset="0"/>
              </a:rPr>
              <a:t>not</a:t>
            </a:r>
            <a:r>
              <a:rPr lang="en-US" altLang="x-none" dirty="0" smtClean="0">
                <a:solidFill>
                  <a:srgbClr val="0C1F24"/>
                </a:solidFill>
                <a:latin typeface="Arial" charset="0"/>
                <a:ea typeface="Arial" charset="0"/>
                <a:cs typeface="Arial" charset="0"/>
              </a:rPr>
              <a:t> in the zone”</a:t>
            </a:r>
          </a:p>
          <a:p>
            <a:pPr>
              <a:spcBef>
                <a:spcPts val="300"/>
              </a:spcBef>
              <a:spcAft>
                <a:spcPts val="300"/>
              </a:spcAft>
              <a:buSzPct val="75000"/>
              <a:buFont typeface="Wingdings" charset="2"/>
              <a:buChar char=""/>
            </a:pPr>
            <a:r>
              <a:rPr lang="en-US" altLang="x-none" sz="2400" dirty="0" smtClean="0">
                <a:solidFill>
                  <a:srgbClr val="0C1F24"/>
                </a:solidFill>
                <a:latin typeface="Arial" charset="0"/>
                <a:ea typeface="Arial" charset="0"/>
                <a:cs typeface="Arial" charset="0"/>
              </a:rPr>
              <a:t>A </a:t>
            </a:r>
            <a:r>
              <a:rPr lang="en-US" altLang="x-none" sz="2400" b="1" dirty="0">
                <a:solidFill>
                  <a:srgbClr val="0C1F24"/>
                </a:solidFill>
                <a:latin typeface="Arial" charset="0"/>
                <a:ea typeface="Arial" charset="0"/>
                <a:cs typeface="Arial" charset="0"/>
              </a:rPr>
              <a:t>public/private key pair </a:t>
            </a:r>
            <a:r>
              <a:rPr lang="en-US" altLang="x-none" sz="2400" dirty="0" smtClean="0">
                <a:solidFill>
                  <a:srgbClr val="0C1F24"/>
                </a:solidFill>
                <a:latin typeface="Arial" charset="0"/>
                <a:ea typeface="Arial" charset="0"/>
                <a:cs typeface="Arial" charset="0"/>
              </a:rPr>
              <a:t>is created for each zone (e.g., </a:t>
            </a:r>
            <a:r>
              <a:rPr lang="en-US" altLang="x-none" sz="2400" i="1" dirty="0" smtClean="0">
                <a:solidFill>
                  <a:srgbClr val="0C1F24"/>
                </a:solidFill>
                <a:latin typeface="Arial" charset="0"/>
                <a:ea typeface="Arial" charset="0"/>
                <a:cs typeface="Arial" charset="0"/>
              </a:rPr>
              <a:t>EXAMPLE.COM</a:t>
            </a:r>
            <a:r>
              <a:rPr lang="en-US" altLang="x-none" sz="2400" dirty="0" smtClean="0">
                <a:solidFill>
                  <a:srgbClr val="0C1F24"/>
                </a:solidFill>
                <a:latin typeface="Arial" charset="0"/>
                <a:ea typeface="Arial" charset="0"/>
                <a:cs typeface="Arial" charset="0"/>
              </a:rPr>
              <a:t>).</a:t>
            </a:r>
            <a:endParaRPr lang="en-US" altLang="x-none" sz="2400" b="1" dirty="0" smtClean="0">
              <a:solidFill>
                <a:srgbClr val="0C1F24"/>
              </a:solidFill>
              <a:latin typeface="Arial" charset="0"/>
              <a:ea typeface="Arial" charset="0"/>
              <a:cs typeface="Arial" charset="0"/>
            </a:endParaRPr>
          </a:p>
          <a:p>
            <a:pPr lvl="1" eaLnBrk="1" hangingPunct="1">
              <a:spcBef>
                <a:spcPts val="300"/>
              </a:spcBef>
              <a:spcAft>
                <a:spcPts val="300"/>
              </a:spcAft>
              <a:buSzPct val="75000"/>
              <a:buFont typeface="Wingdings" charset="2"/>
              <a:buChar char=""/>
            </a:pPr>
            <a:r>
              <a:rPr lang="en-US" altLang="x-none" sz="2000" dirty="0" smtClean="0">
                <a:solidFill>
                  <a:srgbClr val="0C1F24"/>
                </a:solidFill>
                <a:latin typeface="Arial" charset="0"/>
                <a:ea typeface="Arial" charset="0"/>
                <a:cs typeface="Arial" charset="0"/>
              </a:rPr>
              <a:t>The </a:t>
            </a:r>
            <a:r>
              <a:rPr lang="en-US" altLang="x-none" sz="2000" b="1" dirty="0" smtClean="0">
                <a:solidFill>
                  <a:srgbClr val="0C1F24"/>
                </a:solidFill>
                <a:latin typeface="Arial" charset="0"/>
                <a:ea typeface="Arial" charset="0"/>
                <a:cs typeface="Arial" charset="0"/>
              </a:rPr>
              <a:t>private key </a:t>
            </a:r>
            <a:r>
              <a:rPr lang="en-US" altLang="x-none" sz="2000" dirty="0" smtClean="0">
                <a:solidFill>
                  <a:srgbClr val="0C1F24"/>
                </a:solidFill>
                <a:latin typeface="Arial" charset="0"/>
                <a:ea typeface="Arial" charset="0"/>
                <a:cs typeface="Arial" charset="0"/>
              </a:rPr>
              <a:t>is kept secret</a:t>
            </a:r>
          </a:p>
          <a:p>
            <a:pPr lvl="1" eaLnBrk="1" hangingPunct="1">
              <a:spcBef>
                <a:spcPts val="300"/>
              </a:spcBef>
              <a:spcAft>
                <a:spcPts val="300"/>
              </a:spcAft>
              <a:buSzPct val="75000"/>
              <a:buFont typeface="Wingdings" charset="2"/>
              <a:buChar char=""/>
            </a:pPr>
            <a:r>
              <a:rPr lang="en-US" altLang="x-none" sz="2000" dirty="0">
                <a:solidFill>
                  <a:srgbClr val="0C1F24"/>
                </a:solidFill>
                <a:latin typeface="Arial" charset="0"/>
                <a:ea typeface="Arial" charset="0"/>
                <a:cs typeface="Arial" charset="0"/>
              </a:rPr>
              <a:t>T</a:t>
            </a:r>
            <a:r>
              <a:rPr lang="en-US" altLang="x-none" sz="2000" dirty="0" smtClean="0">
                <a:solidFill>
                  <a:srgbClr val="0C1F24"/>
                </a:solidFill>
                <a:latin typeface="Arial" charset="0"/>
                <a:ea typeface="Arial" charset="0"/>
                <a:cs typeface="Arial" charset="0"/>
              </a:rPr>
              <a:t>he </a:t>
            </a:r>
            <a:r>
              <a:rPr lang="en-US" altLang="x-none" sz="2000" b="1" dirty="0" smtClean="0">
                <a:solidFill>
                  <a:srgbClr val="0C1F24"/>
                </a:solidFill>
                <a:latin typeface="Arial" charset="0"/>
                <a:ea typeface="Arial" charset="0"/>
                <a:cs typeface="Arial" charset="0"/>
              </a:rPr>
              <a:t>public key </a:t>
            </a:r>
            <a:r>
              <a:rPr lang="en-US" altLang="x-none" sz="2000" dirty="0" smtClean="0">
                <a:solidFill>
                  <a:srgbClr val="0C1F24"/>
                </a:solidFill>
                <a:latin typeface="Arial" charset="0"/>
                <a:ea typeface="Arial" charset="0"/>
                <a:cs typeface="Arial" charset="0"/>
              </a:rPr>
              <a:t>in published in the DNS</a:t>
            </a:r>
          </a:p>
          <a:p>
            <a:pPr>
              <a:spcBef>
                <a:spcPts val="300"/>
              </a:spcBef>
              <a:spcAft>
                <a:spcPts val="300"/>
              </a:spcAft>
              <a:buSzPct val="75000"/>
              <a:buFont typeface="Wingdings" charset="2"/>
              <a:buChar char=""/>
            </a:pPr>
            <a:r>
              <a:rPr lang="en-US" altLang="x-none" sz="2400" dirty="0" smtClean="0">
                <a:solidFill>
                  <a:srgbClr val="0C1F24"/>
                </a:solidFill>
                <a:latin typeface="Arial" charset="0"/>
                <a:ea typeface="Arial" charset="0"/>
                <a:cs typeface="Arial" charset="0"/>
              </a:rPr>
              <a:t>Zone data is signed with the zone’s </a:t>
            </a:r>
            <a:r>
              <a:rPr lang="en-US" altLang="x-none" sz="2400" b="1" dirty="0" smtClean="0">
                <a:solidFill>
                  <a:srgbClr val="0C1F24"/>
                </a:solidFill>
                <a:latin typeface="Arial" charset="0"/>
                <a:ea typeface="Arial" charset="0"/>
                <a:cs typeface="Arial" charset="0"/>
              </a:rPr>
              <a:t>private key </a:t>
            </a:r>
            <a:r>
              <a:rPr lang="en-US" altLang="x-none" sz="2400" dirty="0" smtClean="0">
                <a:solidFill>
                  <a:srgbClr val="0C1F24"/>
                </a:solidFill>
                <a:latin typeface="Arial" charset="0"/>
                <a:ea typeface="Arial" charset="0"/>
                <a:cs typeface="Arial" charset="0"/>
              </a:rPr>
              <a:t>to produce </a:t>
            </a:r>
            <a:r>
              <a:rPr lang="en-US" altLang="x-none" sz="2400" b="1" dirty="0" smtClean="0">
                <a:solidFill>
                  <a:srgbClr val="0C1F24"/>
                </a:solidFill>
                <a:latin typeface="Arial" charset="0"/>
                <a:ea typeface="Arial" charset="0"/>
                <a:cs typeface="Arial" charset="0"/>
              </a:rPr>
              <a:t>digital signatures</a:t>
            </a:r>
          </a:p>
          <a:p>
            <a:pPr lvl="1">
              <a:spcBef>
                <a:spcPts val="300"/>
              </a:spcBef>
              <a:spcAft>
                <a:spcPts val="300"/>
              </a:spcAft>
              <a:buSzPct val="75000"/>
              <a:buFont typeface="Wingdings" charset="2"/>
              <a:buChar char=""/>
            </a:pPr>
            <a:r>
              <a:rPr lang="en-US" altLang="x-none" sz="2000" dirty="0" smtClean="0">
                <a:solidFill>
                  <a:srgbClr val="0C1F24"/>
                </a:solidFill>
                <a:latin typeface="Arial" charset="0"/>
                <a:ea typeface="Arial" charset="0"/>
                <a:cs typeface="Arial" charset="0"/>
              </a:rPr>
              <a:t>After a resolver (DNS client) looks up data in a signed zone, that data can be </a:t>
            </a:r>
            <a:r>
              <a:rPr lang="en-US" altLang="x-none" sz="2000" b="1" dirty="0" smtClean="0">
                <a:solidFill>
                  <a:srgbClr val="0C1F24"/>
                </a:solidFill>
                <a:latin typeface="Arial" charset="0"/>
                <a:ea typeface="Arial" charset="0"/>
                <a:cs typeface="Arial" charset="0"/>
              </a:rPr>
              <a:t>validated</a:t>
            </a:r>
            <a:r>
              <a:rPr lang="en-US" altLang="x-none" sz="2000" dirty="0" smtClean="0">
                <a:solidFill>
                  <a:srgbClr val="0C1F24"/>
                </a:solidFill>
                <a:latin typeface="Arial" charset="0"/>
                <a:ea typeface="Arial" charset="0"/>
                <a:cs typeface="Arial" charset="0"/>
              </a:rPr>
              <a:t> with the zone’s </a:t>
            </a:r>
            <a:r>
              <a:rPr lang="en-US" altLang="x-none" sz="2000" b="1" dirty="0" smtClean="0">
                <a:solidFill>
                  <a:srgbClr val="0C1F24"/>
                </a:solidFill>
                <a:latin typeface="Arial" charset="0"/>
                <a:ea typeface="Arial" charset="0"/>
                <a:cs typeface="Arial" charset="0"/>
              </a:rPr>
              <a:t>public key</a:t>
            </a:r>
          </a:p>
        </p:txBody>
      </p:sp>
    </p:spTree>
    <p:extLst>
      <p:ext uri="{BB962C8B-B14F-4D97-AF65-F5344CB8AC3E}">
        <p14:creationId xmlns:p14="http://schemas.microsoft.com/office/powerpoint/2010/main" val="205513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ts val="3975"/>
              </a:lnSpc>
            </a:pPr>
            <a:r>
              <a:rPr lang="en-US" altLang="x-none" sz="3200" dirty="0" smtClean="0">
                <a:latin typeface="Arial" charset="0"/>
                <a:ea typeface="Arial" charset="0"/>
                <a:cs typeface="Arial" charset="0"/>
              </a:rPr>
              <a:t>Chain of Trust</a:t>
            </a:r>
            <a:endParaRPr lang="en-US" altLang="x-none" sz="3200" dirty="0">
              <a:latin typeface="Arial" charset="0"/>
              <a:ea typeface="Arial" charset="0"/>
              <a:cs typeface="Arial" charset="0"/>
            </a:endParaRPr>
          </a:p>
        </p:txBody>
      </p:sp>
      <p:sp>
        <p:nvSpPr>
          <p:cNvPr id="14340" name="Rectangle 11"/>
          <p:cNvSpPr>
            <a:spLocks noChangeArrowheads="1"/>
          </p:cNvSpPr>
          <p:nvPr/>
        </p:nvSpPr>
        <p:spPr bwMode="auto">
          <a:xfrm>
            <a:off x="567160" y="676372"/>
            <a:ext cx="7118430"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eaLnBrk="1" hangingPunct="1">
              <a:spcBef>
                <a:spcPts val="300"/>
              </a:spcBef>
              <a:spcAft>
                <a:spcPts val="300"/>
              </a:spcAft>
              <a:buSzPct val="75000"/>
              <a:buFont typeface="Wingdings" charset="2"/>
              <a:buChar char=""/>
            </a:pPr>
            <a:r>
              <a:rPr lang="en-US" altLang="x-none" sz="2000" b="1" dirty="0" smtClean="0">
                <a:solidFill>
                  <a:srgbClr val="0C1F24"/>
                </a:solidFill>
                <a:latin typeface="Arial" charset="0"/>
                <a:ea typeface="Arial" charset="0"/>
                <a:cs typeface="Arial" charset="0"/>
              </a:rPr>
              <a:t>Q:</a:t>
            </a:r>
            <a:r>
              <a:rPr lang="en-US" altLang="x-none" sz="2000" dirty="0" smtClean="0">
                <a:solidFill>
                  <a:srgbClr val="0C1F24"/>
                </a:solidFill>
                <a:latin typeface="Arial" charset="0"/>
                <a:ea typeface="Arial" charset="0"/>
                <a:cs typeface="Arial" charset="0"/>
              </a:rPr>
              <a:t> If a zone publishes its public key, how can you trust it?</a:t>
            </a:r>
          </a:p>
          <a:p>
            <a:pPr lvl="1">
              <a:spcBef>
                <a:spcPts val="300"/>
              </a:spcBef>
              <a:spcAft>
                <a:spcPts val="300"/>
              </a:spcAft>
              <a:buSzPct val="75000"/>
              <a:buFont typeface="Wingdings" charset="2"/>
              <a:buChar char=""/>
            </a:pPr>
            <a:r>
              <a:rPr lang="en-US" altLang="x-none" b="1" dirty="0" smtClean="0">
                <a:solidFill>
                  <a:srgbClr val="0C1F24"/>
                </a:solidFill>
                <a:latin typeface="Arial" charset="0"/>
                <a:ea typeface="Arial" charset="0"/>
                <a:cs typeface="Arial" charset="0"/>
              </a:rPr>
              <a:t>A:</a:t>
            </a:r>
            <a:r>
              <a:rPr lang="en-US" altLang="x-none" dirty="0" smtClean="0">
                <a:solidFill>
                  <a:srgbClr val="0C1F24"/>
                </a:solidFill>
                <a:latin typeface="Arial" charset="0"/>
                <a:ea typeface="Arial" charset="0"/>
                <a:cs typeface="Arial" charset="0"/>
              </a:rPr>
              <a:t> The </a:t>
            </a:r>
            <a:r>
              <a:rPr lang="en-US" altLang="x-none" u="sng" dirty="0" smtClean="0">
                <a:solidFill>
                  <a:srgbClr val="0C1F24"/>
                </a:solidFill>
                <a:latin typeface="Arial" charset="0"/>
                <a:ea typeface="Arial" charset="0"/>
                <a:cs typeface="Arial" charset="0"/>
              </a:rPr>
              <a:t>parent zone</a:t>
            </a:r>
            <a:r>
              <a:rPr lang="en-US" altLang="x-none" dirty="0" smtClean="0">
                <a:solidFill>
                  <a:srgbClr val="0C1F24"/>
                </a:solidFill>
                <a:latin typeface="Arial" charset="0"/>
                <a:ea typeface="Arial" charset="0"/>
                <a:cs typeface="Arial" charset="0"/>
              </a:rPr>
              <a:t> uses its </a:t>
            </a:r>
            <a:r>
              <a:rPr lang="en-US" altLang="x-none" b="1" dirty="0" smtClean="0">
                <a:solidFill>
                  <a:srgbClr val="0C1F24"/>
                </a:solidFill>
                <a:latin typeface="Arial" charset="0"/>
                <a:ea typeface="Arial" charset="0"/>
                <a:cs typeface="Arial" charset="0"/>
              </a:rPr>
              <a:t>private key</a:t>
            </a:r>
            <a:r>
              <a:rPr lang="en-US" altLang="x-none" dirty="0" smtClean="0">
                <a:solidFill>
                  <a:srgbClr val="0C1F24"/>
                </a:solidFill>
                <a:latin typeface="Arial" charset="0"/>
                <a:ea typeface="Arial" charset="0"/>
                <a:cs typeface="Arial" charset="0"/>
              </a:rPr>
              <a:t> to sign the </a:t>
            </a:r>
            <a:r>
              <a:rPr lang="en-US" altLang="x-none" u="sng" dirty="0" smtClean="0">
                <a:solidFill>
                  <a:srgbClr val="0C1F24"/>
                </a:solidFill>
                <a:latin typeface="Arial" charset="0"/>
                <a:ea typeface="Arial" charset="0"/>
                <a:cs typeface="Arial" charset="0"/>
              </a:rPr>
              <a:t>child zone’s</a:t>
            </a:r>
            <a:r>
              <a:rPr lang="en-US" altLang="x-none" dirty="0" smtClean="0">
                <a:solidFill>
                  <a:srgbClr val="0C1F24"/>
                </a:solidFill>
                <a:latin typeface="Arial" charset="0"/>
                <a:ea typeface="Arial" charset="0"/>
                <a:cs typeface="Arial" charset="0"/>
              </a:rPr>
              <a:t> </a:t>
            </a:r>
            <a:r>
              <a:rPr lang="en-US" altLang="x-none" b="1" dirty="0" smtClean="0">
                <a:solidFill>
                  <a:srgbClr val="0C1F24"/>
                </a:solidFill>
                <a:latin typeface="Arial" charset="0"/>
                <a:ea typeface="Arial" charset="0"/>
                <a:cs typeface="Arial" charset="0"/>
              </a:rPr>
              <a:t>public key</a:t>
            </a:r>
            <a:r>
              <a:rPr lang="en-US" altLang="x-none" dirty="0" smtClean="0">
                <a:solidFill>
                  <a:srgbClr val="0C1F24"/>
                </a:solidFill>
                <a:latin typeface="Arial" charset="0"/>
                <a:ea typeface="Arial" charset="0"/>
                <a:cs typeface="Arial" charset="0"/>
              </a:rPr>
              <a:t>.</a:t>
            </a:r>
          </a:p>
          <a:p>
            <a:pPr eaLnBrk="1" hangingPunct="1">
              <a:spcBef>
                <a:spcPts val="300"/>
              </a:spcBef>
              <a:spcAft>
                <a:spcPts val="300"/>
              </a:spcAft>
              <a:buSzPct val="75000"/>
              <a:buFont typeface="Wingdings" charset="2"/>
              <a:buChar char=""/>
            </a:pPr>
            <a:r>
              <a:rPr lang="en-US" altLang="x-none" sz="2000" dirty="0" smtClean="0">
                <a:solidFill>
                  <a:srgbClr val="0C1F24"/>
                </a:solidFill>
                <a:latin typeface="Arial" charset="0"/>
                <a:ea typeface="Arial" charset="0"/>
                <a:cs typeface="Arial" charset="0"/>
              </a:rPr>
              <a:t>This process goes all the way to the DNS root zone. Example:</a:t>
            </a:r>
          </a:p>
          <a:p>
            <a:pPr lvl="1" eaLnBrk="1" hangingPunct="1">
              <a:spcBef>
                <a:spcPts val="300"/>
              </a:spcBef>
              <a:spcAft>
                <a:spcPts val="300"/>
              </a:spcAft>
              <a:buSzPct val="75000"/>
              <a:buFont typeface="Wingdings" charset="2"/>
              <a:buChar char=""/>
            </a:pPr>
            <a:r>
              <a:rPr lang="en-US" altLang="x-none" i="1" dirty="0" smtClean="0">
                <a:solidFill>
                  <a:srgbClr val="0C1F24"/>
                </a:solidFill>
                <a:latin typeface="Arial" charset="0"/>
                <a:ea typeface="Arial" charset="0"/>
                <a:cs typeface="Arial" charset="0"/>
              </a:rPr>
              <a:t>WWW.EXAMPLE.COM</a:t>
            </a:r>
            <a:r>
              <a:rPr lang="en-US" altLang="x-none" dirty="0" smtClean="0">
                <a:solidFill>
                  <a:srgbClr val="0C1F24"/>
                </a:solidFill>
                <a:latin typeface="Arial" charset="0"/>
                <a:ea typeface="Arial" charset="0"/>
                <a:cs typeface="Arial" charset="0"/>
              </a:rPr>
              <a:t> is signed with </a:t>
            </a:r>
            <a:r>
              <a:rPr lang="en-US" altLang="x-none" i="1" dirty="0" smtClean="0">
                <a:solidFill>
                  <a:srgbClr val="0C1F24"/>
                </a:solidFill>
                <a:latin typeface="Arial" charset="0"/>
                <a:ea typeface="Arial" charset="0"/>
                <a:cs typeface="Arial" charset="0"/>
              </a:rPr>
              <a:t>EXAMPLE.COM’s</a:t>
            </a:r>
            <a:r>
              <a:rPr lang="en-US" altLang="x-none" dirty="0" smtClean="0">
                <a:solidFill>
                  <a:srgbClr val="0C1F24"/>
                </a:solidFill>
                <a:latin typeface="Arial" charset="0"/>
                <a:ea typeface="Arial" charset="0"/>
                <a:cs typeface="Arial" charset="0"/>
              </a:rPr>
              <a:t> private key</a:t>
            </a:r>
          </a:p>
          <a:p>
            <a:pPr lvl="1" eaLnBrk="1" hangingPunct="1">
              <a:spcBef>
                <a:spcPts val="300"/>
              </a:spcBef>
              <a:spcAft>
                <a:spcPts val="300"/>
              </a:spcAft>
              <a:buSzPct val="75000"/>
              <a:buFont typeface="Wingdings" charset="2"/>
              <a:buChar char=""/>
            </a:pPr>
            <a:r>
              <a:rPr lang="en-US" altLang="x-none" i="1" dirty="0" smtClean="0">
                <a:solidFill>
                  <a:srgbClr val="0C1F24"/>
                </a:solidFill>
                <a:latin typeface="Arial" charset="0"/>
                <a:ea typeface="Arial" charset="0"/>
                <a:cs typeface="Arial" charset="0"/>
              </a:rPr>
              <a:t>EXAMPLE.COM’s</a:t>
            </a:r>
            <a:r>
              <a:rPr lang="en-US" altLang="x-none" dirty="0" smtClean="0">
                <a:solidFill>
                  <a:srgbClr val="0C1F24"/>
                </a:solidFill>
                <a:latin typeface="Arial" charset="0"/>
                <a:ea typeface="Arial" charset="0"/>
                <a:cs typeface="Arial" charset="0"/>
              </a:rPr>
              <a:t> public key signed with </a:t>
            </a:r>
            <a:r>
              <a:rPr lang="en-US" altLang="x-none" i="1" dirty="0" smtClean="0">
                <a:solidFill>
                  <a:srgbClr val="0C1F24"/>
                </a:solidFill>
                <a:latin typeface="Arial" charset="0"/>
                <a:ea typeface="Arial" charset="0"/>
                <a:cs typeface="Arial" charset="0"/>
              </a:rPr>
              <a:t>COM’s</a:t>
            </a:r>
            <a:r>
              <a:rPr lang="en-US" altLang="x-none" dirty="0" smtClean="0">
                <a:solidFill>
                  <a:srgbClr val="0C1F24"/>
                </a:solidFill>
                <a:latin typeface="Arial" charset="0"/>
                <a:ea typeface="Arial" charset="0"/>
                <a:cs typeface="Arial" charset="0"/>
              </a:rPr>
              <a:t> private key</a:t>
            </a:r>
          </a:p>
          <a:p>
            <a:pPr lvl="1" eaLnBrk="1" hangingPunct="1">
              <a:spcBef>
                <a:spcPts val="300"/>
              </a:spcBef>
              <a:spcAft>
                <a:spcPts val="300"/>
              </a:spcAft>
              <a:buSzPct val="75000"/>
              <a:buFont typeface="Wingdings" charset="2"/>
              <a:buChar char=""/>
            </a:pPr>
            <a:r>
              <a:rPr lang="en-US" altLang="x-none" i="1" dirty="0" smtClean="0">
                <a:solidFill>
                  <a:srgbClr val="0C1F24"/>
                </a:solidFill>
                <a:latin typeface="Arial" charset="0"/>
                <a:ea typeface="Arial" charset="0"/>
                <a:cs typeface="Arial" charset="0"/>
              </a:rPr>
              <a:t>COM’s</a:t>
            </a:r>
            <a:r>
              <a:rPr lang="en-US" altLang="x-none" dirty="0" smtClean="0">
                <a:solidFill>
                  <a:srgbClr val="0C1F24"/>
                </a:solidFill>
                <a:latin typeface="Arial" charset="0"/>
                <a:ea typeface="Arial" charset="0"/>
                <a:cs typeface="Arial" charset="0"/>
              </a:rPr>
              <a:t> public key signed by the root’s private key</a:t>
            </a:r>
          </a:p>
          <a:p>
            <a:pPr lvl="1" eaLnBrk="1" hangingPunct="1">
              <a:spcBef>
                <a:spcPts val="300"/>
              </a:spcBef>
              <a:spcAft>
                <a:spcPts val="300"/>
              </a:spcAft>
              <a:buSzPct val="75000"/>
              <a:buFont typeface="Wingdings" charset="2"/>
              <a:buChar char=""/>
            </a:pPr>
            <a:r>
              <a:rPr lang="en-US" altLang="x-none" dirty="0" smtClean="0">
                <a:solidFill>
                  <a:srgbClr val="0C1F24"/>
                </a:solidFill>
                <a:latin typeface="Arial" charset="0"/>
                <a:ea typeface="Arial" charset="0"/>
                <a:cs typeface="Arial" charset="0"/>
              </a:rPr>
              <a:t>The root’s public key is </a:t>
            </a:r>
            <a:r>
              <a:rPr lang="en-US" altLang="x-none" u="sng" dirty="0" smtClean="0">
                <a:solidFill>
                  <a:srgbClr val="0C1F24"/>
                </a:solidFill>
                <a:latin typeface="Arial" charset="0"/>
                <a:ea typeface="Arial" charset="0"/>
                <a:cs typeface="Arial" charset="0"/>
              </a:rPr>
              <a:t>not signed by anyone</a:t>
            </a:r>
            <a:r>
              <a:rPr lang="en-US" altLang="x-none" dirty="0" smtClean="0">
                <a:solidFill>
                  <a:srgbClr val="0C1F24"/>
                </a:solidFill>
                <a:latin typeface="Arial" charset="0"/>
                <a:ea typeface="Arial" charset="0"/>
                <a:cs typeface="Arial" charset="0"/>
              </a:rPr>
              <a:t>: we need to just trust it</a:t>
            </a:r>
          </a:p>
          <a:p>
            <a:pPr lvl="2">
              <a:spcBef>
                <a:spcPts val="300"/>
              </a:spcBef>
              <a:spcAft>
                <a:spcPts val="300"/>
              </a:spcAft>
              <a:buSzPct val="75000"/>
              <a:buFont typeface="Wingdings" charset="2"/>
              <a:buChar char=""/>
            </a:pPr>
            <a:r>
              <a:rPr lang="en-US" altLang="x-none" sz="1600" dirty="0" smtClean="0">
                <a:solidFill>
                  <a:srgbClr val="0C1F24"/>
                </a:solidFill>
                <a:latin typeface="Arial" charset="0"/>
                <a:ea typeface="Arial" charset="0"/>
                <a:cs typeface="Arial" charset="0"/>
              </a:rPr>
              <a:t>The root zone’s public key is called the </a:t>
            </a:r>
            <a:r>
              <a:rPr lang="en-US" altLang="x-none" sz="1600" b="1" dirty="0" smtClean="0">
                <a:solidFill>
                  <a:srgbClr val="0C1F24"/>
                </a:solidFill>
                <a:latin typeface="Arial" charset="0"/>
                <a:ea typeface="Arial" charset="0"/>
                <a:cs typeface="Arial" charset="0"/>
              </a:rPr>
              <a:t>root trust anchor</a:t>
            </a:r>
          </a:p>
          <a:p>
            <a:pPr>
              <a:spcBef>
                <a:spcPts val="300"/>
              </a:spcBef>
              <a:spcAft>
                <a:spcPts val="300"/>
              </a:spcAft>
              <a:buSzPct val="75000"/>
              <a:buFont typeface="Wingdings" charset="2"/>
              <a:buChar char=""/>
            </a:pPr>
            <a:r>
              <a:rPr lang="en-US" altLang="x-none" sz="2000" dirty="0" smtClean="0">
                <a:solidFill>
                  <a:srgbClr val="0C1F24"/>
                </a:solidFill>
                <a:latin typeface="Arial" charset="0"/>
                <a:ea typeface="Arial" charset="0"/>
                <a:cs typeface="Arial" charset="0"/>
              </a:rPr>
              <a:t>To validate </a:t>
            </a:r>
            <a:r>
              <a:rPr lang="en-US" altLang="x-none" sz="2000" i="1" dirty="0" smtClean="0">
                <a:solidFill>
                  <a:srgbClr val="0C1F24"/>
                </a:solidFill>
                <a:latin typeface="Arial" charset="0"/>
                <a:ea typeface="Arial" charset="0"/>
                <a:cs typeface="Arial" charset="0"/>
              </a:rPr>
              <a:t>WWW.EXAMPLE.COM’s </a:t>
            </a:r>
            <a:r>
              <a:rPr lang="en-US" altLang="x-none" sz="2000" dirty="0" smtClean="0">
                <a:solidFill>
                  <a:srgbClr val="0C1F24"/>
                </a:solidFill>
                <a:latin typeface="Arial" charset="0"/>
                <a:ea typeface="Arial" charset="0"/>
                <a:cs typeface="Arial" charset="0"/>
              </a:rPr>
              <a:t>DNS data, we build a </a:t>
            </a:r>
            <a:r>
              <a:rPr lang="en-US" altLang="x-none" sz="2000" b="1" dirty="0" smtClean="0">
                <a:solidFill>
                  <a:srgbClr val="0C1F24"/>
                </a:solidFill>
                <a:latin typeface="Arial" charset="0"/>
                <a:ea typeface="Arial" charset="0"/>
                <a:cs typeface="Arial" charset="0"/>
              </a:rPr>
              <a:t>chain of trust</a:t>
            </a:r>
            <a:r>
              <a:rPr lang="en-US" altLang="x-none" sz="2000" dirty="0" smtClean="0">
                <a:solidFill>
                  <a:srgbClr val="0C1F24"/>
                </a:solidFill>
                <a:latin typeface="Arial" charset="0"/>
                <a:ea typeface="Arial" charset="0"/>
                <a:cs typeface="Arial" charset="0"/>
              </a:rPr>
              <a:t> from </a:t>
            </a:r>
            <a:r>
              <a:rPr lang="en-US" altLang="x-none" sz="2000" i="1" dirty="0" smtClean="0">
                <a:solidFill>
                  <a:srgbClr val="0C1F24"/>
                </a:solidFill>
                <a:latin typeface="Arial" charset="0"/>
                <a:ea typeface="Arial" charset="0"/>
                <a:cs typeface="Arial" charset="0"/>
              </a:rPr>
              <a:t>EXAMPLE.COM’s </a:t>
            </a:r>
            <a:r>
              <a:rPr lang="en-US" altLang="x-none" sz="2000" dirty="0">
                <a:solidFill>
                  <a:srgbClr val="0C1F24"/>
                </a:solidFill>
                <a:latin typeface="Arial" charset="0"/>
                <a:ea typeface="Arial" charset="0"/>
                <a:cs typeface="Arial" charset="0"/>
              </a:rPr>
              <a:t>public key to </a:t>
            </a:r>
            <a:r>
              <a:rPr lang="en-US" altLang="x-none" sz="2000" i="1" dirty="0" smtClean="0">
                <a:solidFill>
                  <a:srgbClr val="0C1F24"/>
                </a:solidFill>
                <a:latin typeface="Arial" charset="0"/>
                <a:ea typeface="Arial" charset="0"/>
                <a:cs typeface="Arial" charset="0"/>
              </a:rPr>
              <a:t>COM’s </a:t>
            </a:r>
            <a:r>
              <a:rPr lang="en-US" altLang="x-none" sz="2000" dirty="0" smtClean="0">
                <a:solidFill>
                  <a:srgbClr val="0C1F24"/>
                </a:solidFill>
                <a:latin typeface="Arial" charset="0"/>
                <a:ea typeface="Arial" charset="0"/>
                <a:cs typeface="Arial" charset="0"/>
              </a:rPr>
              <a:t>public key to the </a:t>
            </a:r>
            <a:r>
              <a:rPr lang="en-US" altLang="x-none" sz="2000" dirty="0">
                <a:solidFill>
                  <a:srgbClr val="0C1F24"/>
                </a:solidFill>
                <a:latin typeface="Arial" charset="0"/>
                <a:ea typeface="Arial" charset="0"/>
                <a:cs typeface="Arial" charset="0"/>
              </a:rPr>
              <a:t>root’s public </a:t>
            </a:r>
            <a:r>
              <a:rPr lang="en-US" altLang="x-none" sz="2000" dirty="0" smtClean="0">
                <a:solidFill>
                  <a:srgbClr val="0C1F24"/>
                </a:solidFill>
                <a:latin typeface="Arial" charset="0"/>
                <a:ea typeface="Arial" charset="0"/>
                <a:cs typeface="Arial" charset="0"/>
              </a:rPr>
              <a:t>key.</a:t>
            </a:r>
          </a:p>
          <a:p>
            <a:pPr lvl="1">
              <a:spcBef>
                <a:spcPts val="300"/>
              </a:spcBef>
              <a:spcAft>
                <a:spcPts val="300"/>
              </a:spcAft>
              <a:buSzPct val="75000"/>
              <a:buFont typeface="Wingdings" charset="2"/>
              <a:buChar char=""/>
            </a:pPr>
            <a:r>
              <a:rPr lang="en-US" altLang="x-none" dirty="0" smtClean="0">
                <a:solidFill>
                  <a:srgbClr val="0C1F24"/>
                </a:solidFill>
                <a:latin typeface="Arial" charset="0"/>
                <a:ea typeface="Arial" charset="0"/>
                <a:cs typeface="Arial" charset="0"/>
              </a:rPr>
              <a:t>And the root’s public key is distributed with every validating resolver.</a:t>
            </a:r>
          </a:p>
        </p:txBody>
      </p:sp>
      <p:grpSp>
        <p:nvGrpSpPr>
          <p:cNvPr id="3" name="Group 2"/>
          <p:cNvGrpSpPr>
            <a:grpSpLocks noChangeAspect="1"/>
          </p:cNvGrpSpPr>
          <p:nvPr/>
        </p:nvGrpSpPr>
        <p:grpSpPr>
          <a:xfrm>
            <a:off x="7415388" y="765098"/>
            <a:ext cx="4488847" cy="4835220"/>
            <a:chOff x="7350072" y="765098"/>
            <a:chExt cx="4488847" cy="4835220"/>
          </a:xfrm>
        </p:grpSpPr>
        <p:pic>
          <p:nvPicPr>
            <p:cNvPr id="18" name="Picture 17" descr="0142-key.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8243996" flipV="1">
              <a:off x="9367150" y="765098"/>
              <a:ext cx="1325166" cy="1350650"/>
            </a:xfrm>
            <a:prstGeom prst="rect">
              <a:avLst/>
            </a:prstGeom>
          </p:spPr>
        </p:pic>
        <p:sp>
          <p:nvSpPr>
            <p:cNvPr id="19" name="Bent Arrow 18"/>
            <p:cNvSpPr/>
            <p:nvPr/>
          </p:nvSpPr>
          <p:spPr>
            <a:xfrm rot="5400000">
              <a:off x="10974549" y="1444243"/>
              <a:ext cx="639763" cy="51593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0" name="Bent Arrow 19"/>
            <p:cNvSpPr/>
            <p:nvPr/>
          </p:nvSpPr>
          <p:spPr>
            <a:xfrm rot="10800000">
              <a:off x="10779287" y="2985705"/>
              <a:ext cx="638175" cy="51593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1" name="Bent Arrow 20"/>
            <p:cNvSpPr/>
            <p:nvPr/>
          </p:nvSpPr>
          <p:spPr>
            <a:xfrm rot="16200000" flipH="1">
              <a:off x="7971000" y="3258755"/>
              <a:ext cx="639762" cy="51593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2" name="Bent Arrow 21"/>
            <p:cNvSpPr/>
            <p:nvPr/>
          </p:nvSpPr>
          <p:spPr>
            <a:xfrm rot="5400000">
              <a:off x="9000493" y="4205699"/>
              <a:ext cx="638175" cy="51593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3" name="Rounded Rectangle 22"/>
            <p:cNvSpPr/>
            <p:nvPr/>
          </p:nvSpPr>
          <p:spPr>
            <a:xfrm>
              <a:off x="8315487" y="5009768"/>
              <a:ext cx="2359025" cy="59055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err="1" smtClean="0"/>
                <a:t>www.example.com</a:t>
              </a:r>
              <a:endParaRPr lang="en-US" dirty="0"/>
            </a:p>
          </p:txBody>
        </p:sp>
        <p:pic>
          <p:nvPicPr>
            <p:cNvPr id="24" name="Picture 23" descr="0142-key.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8243996" flipV="1">
              <a:off x="10513753" y="1763049"/>
              <a:ext cx="1325166" cy="1350650"/>
            </a:xfrm>
            <a:prstGeom prst="rect">
              <a:avLst/>
            </a:prstGeom>
          </p:spPr>
        </p:pic>
        <p:pic>
          <p:nvPicPr>
            <p:cNvPr id="25" name="Picture 24" descr="0142-key.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8243996" flipV="1">
              <a:off x="8962923" y="2712217"/>
              <a:ext cx="1325166" cy="1350650"/>
            </a:xfrm>
            <a:prstGeom prst="rect">
              <a:avLst/>
            </a:prstGeom>
          </p:spPr>
        </p:pic>
        <p:pic>
          <p:nvPicPr>
            <p:cNvPr id="26" name="Picture 25" descr="0142-key.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8243996" flipV="1">
              <a:off x="7350072" y="3468495"/>
              <a:ext cx="1325166" cy="1350650"/>
            </a:xfrm>
            <a:prstGeom prst="rect">
              <a:avLst/>
            </a:prstGeom>
          </p:spPr>
        </p:pic>
        <p:sp>
          <p:nvSpPr>
            <p:cNvPr id="27" name="TextBox 2"/>
            <p:cNvSpPr txBox="1">
              <a:spLocks noChangeArrowheads="1"/>
            </p:cNvSpPr>
            <p:nvPr/>
          </p:nvSpPr>
          <p:spPr bwMode="auto">
            <a:xfrm>
              <a:off x="9544212" y="1272143"/>
              <a:ext cx="14303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eaLnBrk="1" hangingPunct="1"/>
              <a:r>
                <a:rPr lang="en-US" altLang="x-none" sz="1200" dirty="0" smtClean="0">
                  <a:solidFill>
                    <a:schemeClr val="bg1"/>
                  </a:solidFill>
                  <a:latin typeface="+mn-lt"/>
                  <a:ea typeface="Source Sans Pro" charset="0"/>
                  <a:cs typeface="Source Sans Pro" charset="0"/>
                </a:rPr>
                <a:t>Root Trust Anchor</a:t>
              </a:r>
              <a:endParaRPr lang="en-US" altLang="x-none" sz="1200" dirty="0">
                <a:solidFill>
                  <a:schemeClr val="bg1"/>
                </a:solidFill>
                <a:latin typeface="+mn-lt"/>
                <a:ea typeface="Source Sans Pro" charset="0"/>
                <a:cs typeface="Source Sans Pro" charset="0"/>
              </a:endParaRPr>
            </a:p>
          </p:txBody>
        </p:sp>
        <p:sp>
          <p:nvSpPr>
            <p:cNvPr id="2" name="Rectangle 1"/>
            <p:cNvSpPr/>
            <p:nvPr/>
          </p:nvSpPr>
          <p:spPr>
            <a:xfrm>
              <a:off x="7571757" y="3959153"/>
              <a:ext cx="1313180" cy="276999"/>
            </a:xfrm>
            <a:prstGeom prst="rect">
              <a:avLst/>
            </a:prstGeom>
          </p:spPr>
          <p:txBody>
            <a:bodyPr wrap="none">
              <a:spAutoFit/>
            </a:bodyPr>
            <a:lstStyle/>
            <a:p>
              <a:r>
                <a:rPr lang="en-US" sz="1200" dirty="0" smtClean="0">
                  <a:solidFill>
                    <a:schemeClr val="bg1"/>
                  </a:solidFill>
                </a:rPr>
                <a:t>EXAMPLE.COM</a:t>
              </a:r>
              <a:endParaRPr lang="en-US" sz="1200" dirty="0">
                <a:solidFill>
                  <a:schemeClr val="bg1"/>
                </a:solidFill>
              </a:endParaRPr>
            </a:p>
          </p:txBody>
        </p:sp>
        <p:sp>
          <p:nvSpPr>
            <p:cNvPr id="32" name="Rectangle 31"/>
            <p:cNvSpPr/>
            <p:nvPr/>
          </p:nvSpPr>
          <p:spPr>
            <a:xfrm>
              <a:off x="9461037" y="3186774"/>
              <a:ext cx="543739" cy="276999"/>
            </a:xfrm>
            <a:prstGeom prst="rect">
              <a:avLst/>
            </a:prstGeom>
          </p:spPr>
          <p:txBody>
            <a:bodyPr wrap="none">
              <a:spAutoFit/>
            </a:bodyPr>
            <a:lstStyle/>
            <a:p>
              <a:r>
                <a:rPr lang="en-US" sz="1200" smtClean="0">
                  <a:solidFill>
                    <a:schemeClr val="bg1"/>
                  </a:solidFill>
                </a:rPr>
                <a:t>COM</a:t>
              </a:r>
              <a:endParaRPr lang="en-US" sz="1200" dirty="0">
                <a:solidFill>
                  <a:schemeClr val="bg1"/>
                </a:solidFill>
              </a:endParaRPr>
            </a:p>
          </p:txBody>
        </p:sp>
        <p:sp>
          <p:nvSpPr>
            <p:cNvPr id="33" name="Rectangle 32"/>
            <p:cNvSpPr/>
            <p:nvPr/>
          </p:nvSpPr>
          <p:spPr>
            <a:xfrm>
              <a:off x="11009337" y="2244054"/>
              <a:ext cx="816249" cy="276999"/>
            </a:xfrm>
            <a:prstGeom prst="rect">
              <a:avLst/>
            </a:prstGeom>
          </p:spPr>
          <p:txBody>
            <a:bodyPr wrap="none">
              <a:spAutoFit/>
            </a:bodyPr>
            <a:lstStyle/>
            <a:p>
              <a:r>
                <a:rPr lang="en-US" sz="1200" dirty="0" smtClean="0">
                  <a:solidFill>
                    <a:schemeClr val="bg1"/>
                  </a:solidFill>
                </a:rPr>
                <a:t>The Root</a:t>
              </a:r>
              <a:endParaRPr lang="en-US" sz="1200" dirty="0">
                <a:solidFill>
                  <a:schemeClr val="bg1"/>
                </a:solidFill>
              </a:endParaRPr>
            </a:p>
          </p:txBody>
        </p:sp>
      </p:grpSp>
    </p:spTree>
    <p:extLst>
      <p:ext uri="{BB962C8B-B14F-4D97-AF65-F5344CB8AC3E}">
        <p14:creationId xmlns:p14="http://schemas.microsoft.com/office/powerpoint/2010/main" val="42554222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object 493"/>
          <p:cNvSpPr>
            <a:spLocks/>
          </p:cNvSpPr>
          <p:nvPr/>
        </p:nvSpPr>
        <p:spPr bwMode="auto">
          <a:xfrm flipV="1">
            <a:off x="10163175" y="1584325"/>
            <a:ext cx="307975" cy="46038"/>
          </a:xfrm>
          <a:custGeom>
            <a:avLst/>
            <a:gdLst>
              <a:gd name="T0" fmla="*/ 307975 w 368300"/>
              <a:gd name="T1" fmla="*/ 0 h 45719"/>
              <a:gd name="T2" fmla="*/ 0 w 368300"/>
              <a:gd name="T3" fmla="*/ 0 h 45719"/>
              <a:gd name="T4" fmla="*/ 0 60000 65536"/>
              <a:gd name="T5" fmla="*/ 0 60000 65536"/>
            </a:gdLst>
            <a:ahLst/>
            <a:cxnLst>
              <a:cxn ang="T4">
                <a:pos x="T0" y="T1"/>
              </a:cxn>
              <a:cxn ang="T5">
                <a:pos x="T2" y="T3"/>
              </a:cxn>
            </a:cxnLst>
            <a:rect l="0" t="0" r="r" b="b"/>
            <a:pathLst>
              <a:path w="368300" h="45719">
                <a:moveTo>
                  <a:pt x="3683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58" name="object 491"/>
          <p:cNvSpPr>
            <a:spLocks/>
          </p:cNvSpPr>
          <p:nvPr/>
        </p:nvSpPr>
        <p:spPr bwMode="auto">
          <a:xfrm>
            <a:off x="10445750" y="1825625"/>
            <a:ext cx="146050" cy="46038"/>
          </a:xfrm>
          <a:custGeom>
            <a:avLst/>
            <a:gdLst>
              <a:gd name="T0" fmla="*/ 146050 w 203200"/>
              <a:gd name="T1" fmla="*/ 0 h 45719"/>
              <a:gd name="T2" fmla="*/ 0 w 203200"/>
              <a:gd name="T3" fmla="*/ 0 h 45719"/>
              <a:gd name="T4" fmla="*/ 0 60000 65536"/>
              <a:gd name="T5" fmla="*/ 0 60000 65536"/>
            </a:gdLst>
            <a:ahLst/>
            <a:cxnLst>
              <a:cxn ang="T4">
                <a:pos x="T0" y="T1"/>
              </a:cxn>
              <a:cxn ang="T5">
                <a:pos x="T2" y="T3"/>
              </a:cxn>
            </a:cxnLst>
            <a:rect l="0" t="0" r="r" b="b"/>
            <a:pathLst>
              <a:path w="203200" h="45719">
                <a:moveTo>
                  <a:pt x="2032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5" name="Rectangle 84"/>
          <p:cNvSpPr/>
          <p:nvPr/>
        </p:nvSpPr>
        <p:spPr>
          <a:xfrm>
            <a:off x="0" y="622300"/>
            <a:ext cx="6102350" cy="56832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charset="0"/>
              <a:ea typeface="ＭＳ Ｐゴシック" charset="0"/>
            </a:endParaRPr>
          </a:p>
        </p:txBody>
      </p:sp>
      <p:sp>
        <p:nvSpPr>
          <p:cNvPr id="70660" name="object 313"/>
          <p:cNvSpPr>
            <a:spLocks/>
          </p:cNvSpPr>
          <p:nvPr/>
        </p:nvSpPr>
        <p:spPr bwMode="auto">
          <a:xfrm>
            <a:off x="1858963" y="3071813"/>
            <a:ext cx="461962" cy="555625"/>
          </a:xfrm>
          <a:custGeom>
            <a:avLst/>
            <a:gdLst>
              <a:gd name="T0" fmla="*/ 461899 w 462279"/>
              <a:gd name="T1" fmla="*/ 0 h 554989"/>
              <a:gd name="T2" fmla="*/ 0 w 462279"/>
              <a:gd name="T3" fmla="*/ 0 h 554989"/>
              <a:gd name="T4" fmla="*/ 0 w 462279"/>
              <a:gd name="T5" fmla="*/ 555295 h 554989"/>
              <a:gd name="T6" fmla="*/ 461899 w 462279"/>
              <a:gd name="T7" fmla="*/ 555295 h 554989"/>
              <a:gd name="T8" fmla="*/ 461899 w 462279"/>
              <a:gd name="T9" fmla="*/ 543724 h 554989"/>
              <a:gd name="T10" fmla="*/ 11548 w 462279"/>
              <a:gd name="T11" fmla="*/ 543724 h 554989"/>
              <a:gd name="T12" fmla="*/ 11548 w 462279"/>
              <a:gd name="T13" fmla="*/ 46268 h 554989"/>
              <a:gd name="T14" fmla="*/ 461899 w 462279"/>
              <a:gd name="T15" fmla="*/ 46268 h 554989"/>
              <a:gd name="T16" fmla="*/ 461899 w 462279"/>
              <a:gd name="T17" fmla="*/ 34698 h 554989"/>
              <a:gd name="T18" fmla="*/ 16727 w 462279"/>
              <a:gd name="T19" fmla="*/ 34698 h 554989"/>
              <a:gd name="T20" fmla="*/ 11536 w 462279"/>
              <a:gd name="T21" fmla="*/ 29523 h 554989"/>
              <a:gd name="T22" fmla="*/ 11536 w 462279"/>
              <a:gd name="T23" fmla="*/ 16744 h 554989"/>
              <a:gd name="T24" fmla="*/ 16727 w 462279"/>
              <a:gd name="T25" fmla="*/ 11557 h 554989"/>
              <a:gd name="T26" fmla="*/ 461899 w 462279"/>
              <a:gd name="T27" fmla="*/ 11557 h 554989"/>
              <a:gd name="T28" fmla="*/ 461899 w 462279"/>
              <a:gd name="T29" fmla="*/ 0 h 554989"/>
              <a:gd name="T30" fmla="*/ 461899 w 462279"/>
              <a:gd name="T31" fmla="*/ 46268 h 554989"/>
              <a:gd name="T32" fmla="*/ 450363 w 462279"/>
              <a:gd name="T33" fmla="*/ 46268 h 554989"/>
              <a:gd name="T34" fmla="*/ 450363 w 462279"/>
              <a:gd name="T35" fmla="*/ 543724 h 554989"/>
              <a:gd name="T36" fmla="*/ 461899 w 462279"/>
              <a:gd name="T37" fmla="*/ 543724 h 554989"/>
              <a:gd name="T38" fmla="*/ 461899 w 462279"/>
              <a:gd name="T39" fmla="*/ 46268 h 554989"/>
              <a:gd name="T40" fmla="*/ 51361 w 462279"/>
              <a:gd name="T41" fmla="*/ 11557 h 554989"/>
              <a:gd name="T42" fmla="*/ 29469 w 462279"/>
              <a:gd name="T43" fmla="*/ 11557 h 554989"/>
              <a:gd name="T44" fmla="*/ 34647 w 462279"/>
              <a:gd name="T45" fmla="*/ 16744 h 554989"/>
              <a:gd name="T46" fmla="*/ 34647 w 462279"/>
              <a:gd name="T47" fmla="*/ 29523 h 554989"/>
              <a:gd name="T48" fmla="*/ 29469 w 462279"/>
              <a:gd name="T49" fmla="*/ 34698 h 554989"/>
              <a:gd name="T50" fmla="*/ 51361 w 462279"/>
              <a:gd name="T51" fmla="*/ 34698 h 554989"/>
              <a:gd name="T52" fmla="*/ 46195 w 462279"/>
              <a:gd name="T53" fmla="*/ 29523 h 554989"/>
              <a:gd name="T54" fmla="*/ 46195 w 462279"/>
              <a:gd name="T55" fmla="*/ 16744 h 554989"/>
              <a:gd name="T56" fmla="*/ 51361 w 462279"/>
              <a:gd name="T57" fmla="*/ 11557 h 554989"/>
              <a:gd name="T58" fmla="*/ 86008 w 462279"/>
              <a:gd name="T59" fmla="*/ 11557 h 554989"/>
              <a:gd name="T60" fmla="*/ 64116 w 462279"/>
              <a:gd name="T61" fmla="*/ 11557 h 554989"/>
              <a:gd name="T62" fmla="*/ 69281 w 462279"/>
              <a:gd name="T63" fmla="*/ 16744 h 554989"/>
              <a:gd name="T64" fmla="*/ 69281 w 462279"/>
              <a:gd name="T65" fmla="*/ 29523 h 554989"/>
              <a:gd name="T66" fmla="*/ 64116 w 462279"/>
              <a:gd name="T67" fmla="*/ 34698 h 554989"/>
              <a:gd name="T68" fmla="*/ 86008 w 462279"/>
              <a:gd name="T69" fmla="*/ 34698 h 554989"/>
              <a:gd name="T70" fmla="*/ 80831 w 462279"/>
              <a:gd name="T71" fmla="*/ 29523 h 554989"/>
              <a:gd name="T72" fmla="*/ 80831 w 462279"/>
              <a:gd name="T73" fmla="*/ 16744 h 554989"/>
              <a:gd name="T74" fmla="*/ 86008 w 462279"/>
              <a:gd name="T75" fmla="*/ 11557 h 554989"/>
              <a:gd name="T76" fmla="*/ 461899 w 462279"/>
              <a:gd name="T77" fmla="*/ 11557 h 554989"/>
              <a:gd name="T78" fmla="*/ 98750 w 462279"/>
              <a:gd name="T79" fmla="*/ 11557 h 554989"/>
              <a:gd name="T80" fmla="*/ 103929 w 462279"/>
              <a:gd name="T81" fmla="*/ 16744 h 554989"/>
              <a:gd name="T82" fmla="*/ 103929 w 462279"/>
              <a:gd name="T83" fmla="*/ 29523 h 554989"/>
              <a:gd name="T84" fmla="*/ 98750 w 462279"/>
              <a:gd name="T85" fmla="*/ 34698 h 554989"/>
              <a:gd name="T86" fmla="*/ 461899 w 462279"/>
              <a:gd name="T87" fmla="*/ 34698 h 554989"/>
              <a:gd name="T88" fmla="*/ 461899 w 462279"/>
              <a:gd name="T89" fmla="*/ 11557 h 5549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2279" h="554989">
                <a:moveTo>
                  <a:pt x="462216" y="0"/>
                </a:moveTo>
                <a:lnTo>
                  <a:pt x="0" y="0"/>
                </a:lnTo>
                <a:lnTo>
                  <a:pt x="0" y="554659"/>
                </a:lnTo>
                <a:lnTo>
                  <a:pt x="462216" y="554659"/>
                </a:lnTo>
                <a:lnTo>
                  <a:pt x="462216" y="543102"/>
                </a:lnTo>
                <a:lnTo>
                  <a:pt x="11556" y="543102"/>
                </a:lnTo>
                <a:lnTo>
                  <a:pt x="11556" y="46215"/>
                </a:lnTo>
                <a:lnTo>
                  <a:pt x="462216" y="46215"/>
                </a:lnTo>
                <a:lnTo>
                  <a:pt x="462216" y="34658"/>
                </a:lnTo>
                <a:lnTo>
                  <a:pt x="16738" y="34658"/>
                </a:lnTo>
                <a:lnTo>
                  <a:pt x="11544" y="29489"/>
                </a:lnTo>
                <a:lnTo>
                  <a:pt x="11544" y="16725"/>
                </a:lnTo>
                <a:lnTo>
                  <a:pt x="16738" y="11544"/>
                </a:lnTo>
                <a:lnTo>
                  <a:pt x="462216" y="11544"/>
                </a:lnTo>
                <a:lnTo>
                  <a:pt x="462216" y="0"/>
                </a:lnTo>
                <a:close/>
              </a:path>
              <a:path w="462279" h="554989">
                <a:moveTo>
                  <a:pt x="462216" y="46215"/>
                </a:moveTo>
                <a:lnTo>
                  <a:pt x="450672" y="46215"/>
                </a:lnTo>
                <a:lnTo>
                  <a:pt x="450672" y="543102"/>
                </a:lnTo>
                <a:lnTo>
                  <a:pt x="462216" y="543102"/>
                </a:lnTo>
                <a:lnTo>
                  <a:pt x="462216" y="46215"/>
                </a:lnTo>
                <a:close/>
              </a:path>
              <a:path w="462279" h="554989">
                <a:moveTo>
                  <a:pt x="51396" y="11544"/>
                </a:moveTo>
                <a:lnTo>
                  <a:pt x="29489" y="11544"/>
                </a:lnTo>
                <a:lnTo>
                  <a:pt x="34671" y="16725"/>
                </a:lnTo>
                <a:lnTo>
                  <a:pt x="34671" y="29489"/>
                </a:lnTo>
                <a:lnTo>
                  <a:pt x="29489" y="34658"/>
                </a:lnTo>
                <a:lnTo>
                  <a:pt x="51396" y="34658"/>
                </a:lnTo>
                <a:lnTo>
                  <a:pt x="46227" y="29489"/>
                </a:lnTo>
                <a:lnTo>
                  <a:pt x="46227" y="16725"/>
                </a:lnTo>
                <a:lnTo>
                  <a:pt x="51396" y="11544"/>
                </a:lnTo>
                <a:close/>
              </a:path>
              <a:path w="462279" h="554989">
                <a:moveTo>
                  <a:pt x="86067" y="11544"/>
                </a:moveTo>
                <a:lnTo>
                  <a:pt x="64160" y="11544"/>
                </a:lnTo>
                <a:lnTo>
                  <a:pt x="69329" y="16725"/>
                </a:lnTo>
                <a:lnTo>
                  <a:pt x="69329" y="29489"/>
                </a:lnTo>
                <a:lnTo>
                  <a:pt x="64160" y="34658"/>
                </a:lnTo>
                <a:lnTo>
                  <a:pt x="86067" y="34658"/>
                </a:lnTo>
                <a:lnTo>
                  <a:pt x="80886" y="29489"/>
                </a:lnTo>
                <a:lnTo>
                  <a:pt x="80886" y="16725"/>
                </a:lnTo>
                <a:lnTo>
                  <a:pt x="86067" y="11544"/>
                </a:lnTo>
                <a:close/>
              </a:path>
              <a:path w="462279" h="554989">
                <a:moveTo>
                  <a:pt x="462216" y="11544"/>
                </a:moveTo>
                <a:lnTo>
                  <a:pt x="98818" y="11544"/>
                </a:lnTo>
                <a:lnTo>
                  <a:pt x="104000" y="16725"/>
                </a:lnTo>
                <a:lnTo>
                  <a:pt x="104000" y="29489"/>
                </a:lnTo>
                <a:lnTo>
                  <a:pt x="98818" y="34658"/>
                </a:lnTo>
                <a:lnTo>
                  <a:pt x="462216" y="34658"/>
                </a:lnTo>
                <a:lnTo>
                  <a:pt x="462216" y="11544"/>
                </a:lnTo>
                <a:close/>
              </a:path>
            </a:pathLst>
          </a:custGeom>
          <a:solidFill>
            <a:srgbClr val="0055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61" name="object 314"/>
          <p:cNvSpPr>
            <a:spLocks/>
          </p:cNvSpPr>
          <p:nvPr/>
        </p:nvSpPr>
        <p:spPr bwMode="auto">
          <a:xfrm>
            <a:off x="1997075" y="3395663"/>
            <a:ext cx="185738" cy="0"/>
          </a:xfrm>
          <a:custGeom>
            <a:avLst/>
            <a:gdLst>
              <a:gd name="T0" fmla="*/ 0 w 185420"/>
              <a:gd name="T1" fmla="*/ 185216 w 185420"/>
              <a:gd name="T2" fmla="*/ 0 60000 65536"/>
              <a:gd name="T3" fmla="*/ 0 60000 65536"/>
            </a:gdLst>
            <a:ahLst/>
            <a:cxnLst>
              <a:cxn ang="T2">
                <a:pos x="T0" y="0"/>
              </a:cxn>
              <a:cxn ang="T3">
                <a:pos x="T1" y="0"/>
              </a:cxn>
            </a:cxnLst>
            <a:rect l="0" t="0" r="r" b="b"/>
            <a:pathLst>
              <a:path w="185420">
                <a:moveTo>
                  <a:pt x="0" y="0"/>
                </a:moveTo>
                <a:lnTo>
                  <a:pt x="184899" y="0"/>
                </a:lnTo>
              </a:path>
            </a:pathLst>
          </a:custGeom>
          <a:noFill/>
          <a:ln w="23113">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62" name="object 315"/>
          <p:cNvSpPr>
            <a:spLocks/>
          </p:cNvSpPr>
          <p:nvPr/>
        </p:nvSpPr>
        <p:spPr bwMode="auto">
          <a:xfrm>
            <a:off x="1985963" y="3505200"/>
            <a:ext cx="92075" cy="0"/>
          </a:xfrm>
          <a:custGeom>
            <a:avLst/>
            <a:gdLst>
              <a:gd name="T0" fmla="*/ 0 w 92709"/>
              <a:gd name="T1" fmla="*/ 91811 w 92709"/>
              <a:gd name="T2" fmla="*/ 0 60000 65536"/>
              <a:gd name="T3" fmla="*/ 0 60000 65536"/>
            </a:gdLst>
            <a:ahLst/>
            <a:cxnLst>
              <a:cxn ang="T2">
                <a:pos x="T0" y="0"/>
              </a:cxn>
              <a:cxn ang="T3">
                <a:pos x="T1" y="0"/>
              </a:cxn>
            </a:cxnLst>
            <a:rect l="0" t="0" r="r" b="b"/>
            <a:pathLst>
              <a:path w="92709">
                <a:moveTo>
                  <a:pt x="0" y="0"/>
                </a:moveTo>
                <a:lnTo>
                  <a:pt x="92443" y="0"/>
                </a:lnTo>
              </a:path>
            </a:pathLst>
          </a:custGeom>
          <a:noFill/>
          <a:ln w="34671">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63" name="object 316"/>
          <p:cNvSpPr>
            <a:spLocks/>
          </p:cNvSpPr>
          <p:nvPr/>
        </p:nvSpPr>
        <p:spPr bwMode="auto">
          <a:xfrm>
            <a:off x="2101850" y="3505200"/>
            <a:ext cx="92075" cy="0"/>
          </a:xfrm>
          <a:custGeom>
            <a:avLst/>
            <a:gdLst>
              <a:gd name="T0" fmla="*/ 0 w 92709"/>
              <a:gd name="T1" fmla="*/ 91798 w 92709"/>
              <a:gd name="T2" fmla="*/ 0 60000 65536"/>
              <a:gd name="T3" fmla="*/ 0 60000 65536"/>
            </a:gdLst>
            <a:ahLst/>
            <a:cxnLst>
              <a:cxn ang="T2">
                <a:pos x="T0" y="0"/>
              </a:cxn>
              <a:cxn ang="T3">
                <a:pos x="T1" y="0"/>
              </a:cxn>
            </a:cxnLst>
            <a:rect l="0" t="0" r="r" b="b"/>
            <a:pathLst>
              <a:path w="92709">
                <a:moveTo>
                  <a:pt x="0" y="0"/>
                </a:moveTo>
                <a:lnTo>
                  <a:pt x="92430" y="0"/>
                </a:lnTo>
              </a:path>
            </a:pathLst>
          </a:custGeom>
          <a:noFill/>
          <a:ln w="34671">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64" name="object 317"/>
          <p:cNvSpPr>
            <a:spLocks/>
          </p:cNvSpPr>
          <p:nvPr/>
        </p:nvSpPr>
        <p:spPr bwMode="auto">
          <a:xfrm>
            <a:off x="1962150" y="3435350"/>
            <a:ext cx="255588" cy="0"/>
          </a:xfrm>
          <a:custGeom>
            <a:avLst/>
            <a:gdLst>
              <a:gd name="T0" fmla="*/ 0 w 254634"/>
              <a:gd name="T1" fmla="*/ 255180 w 254634"/>
              <a:gd name="T2" fmla="*/ 0 60000 65536"/>
              <a:gd name="T3" fmla="*/ 0 60000 65536"/>
            </a:gdLst>
            <a:ahLst/>
            <a:cxnLst>
              <a:cxn ang="T2">
                <a:pos x="T0" y="0"/>
              </a:cxn>
              <a:cxn ang="T3">
                <a:pos x="T1" y="0"/>
              </a:cxn>
            </a:cxnLst>
            <a:rect l="0" t="0" r="r" b="b"/>
            <a:pathLst>
              <a:path w="254634">
                <a:moveTo>
                  <a:pt x="0" y="0"/>
                </a:moveTo>
                <a:lnTo>
                  <a:pt x="254228" y="0"/>
                </a:lnTo>
              </a:path>
            </a:pathLst>
          </a:custGeom>
          <a:noFill/>
          <a:ln w="11557">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65" name="object 318"/>
          <p:cNvSpPr>
            <a:spLocks/>
          </p:cNvSpPr>
          <p:nvPr/>
        </p:nvSpPr>
        <p:spPr bwMode="auto">
          <a:xfrm>
            <a:off x="1985963" y="3459163"/>
            <a:ext cx="207962" cy="0"/>
          </a:xfrm>
          <a:custGeom>
            <a:avLst/>
            <a:gdLst>
              <a:gd name="T0" fmla="*/ 0 w 208279"/>
              <a:gd name="T1" fmla="*/ 207683 w 208279"/>
              <a:gd name="T2" fmla="*/ 0 60000 65536"/>
              <a:gd name="T3" fmla="*/ 0 60000 65536"/>
            </a:gdLst>
            <a:ahLst/>
            <a:cxnLst>
              <a:cxn ang="T2">
                <a:pos x="T0" y="0"/>
              </a:cxn>
              <a:cxn ang="T3">
                <a:pos x="T1" y="0"/>
              </a:cxn>
            </a:cxnLst>
            <a:rect l="0" t="0" r="r" b="b"/>
            <a:pathLst>
              <a:path w="208279">
                <a:moveTo>
                  <a:pt x="0" y="0"/>
                </a:moveTo>
                <a:lnTo>
                  <a:pt x="208000" y="0"/>
                </a:lnTo>
              </a:path>
            </a:pathLst>
          </a:custGeom>
          <a:noFill/>
          <a:ln w="11544">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66" name="object 319"/>
          <p:cNvSpPr>
            <a:spLocks/>
          </p:cNvSpPr>
          <p:nvPr/>
        </p:nvSpPr>
        <p:spPr bwMode="auto">
          <a:xfrm>
            <a:off x="1997075" y="3163888"/>
            <a:ext cx="185738" cy="185737"/>
          </a:xfrm>
          <a:custGeom>
            <a:avLst/>
            <a:gdLst>
              <a:gd name="T0" fmla="*/ 92602 w 185420"/>
              <a:gd name="T1" fmla="*/ 0 h 185420"/>
              <a:gd name="T2" fmla="*/ 56562 w 185420"/>
              <a:gd name="T3" fmla="*/ 7278 h 185420"/>
              <a:gd name="T4" fmla="*/ 27127 w 185420"/>
              <a:gd name="T5" fmla="*/ 27127 h 185420"/>
              <a:gd name="T6" fmla="*/ 7278 w 185420"/>
              <a:gd name="T7" fmla="*/ 56562 h 185420"/>
              <a:gd name="T8" fmla="*/ 0 w 185420"/>
              <a:gd name="T9" fmla="*/ 92601 h 185420"/>
              <a:gd name="T10" fmla="*/ 7278 w 185420"/>
              <a:gd name="T11" fmla="*/ 128640 h 185420"/>
              <a:gd name="T12" fmla="*/ 27127 w 185420"/>
              <a:gd name="T13" fmla="*/ 158075 h 185420"/>
              <a:gd name="T14" fmla="*/ 56562 w 185420"/>
              <a:gd name="T15" fmla="*/ 177924 h 185420"/>
              <a:gd name="T16" fmla="*/ 92602 w 185420"/>
              <a:gd name="T17" fmla="*/ 185202 h 185420"/>
              <a:gd name="T18" fmla="*/ 128645 w 185420"/>
              <a:gd name="T19" fmla="*/ 177924 h 185420"/>
              <a:gd name="T20" fmla="*/ 135019 w 185420"/>
              <a:gd name="T21" fmla="*/ 173625 h 185420"/>
              <a:gd name="T22" fmla="*/ 92602 w 185420"/>
              <a:gd name="T23" fmla="*/ 173625 h 185420"/>
              <a:gd name="T24" fmla="*/ 61066 w 185420"/>
              <a:gd name="T25" fmla="*/ 167257 h 185420"/>
              <a:gd name="T26" fmla="*/ 35310 w 185420"/>
              <a:gd name="T27" fmla="*/ 149892 h 185420"/>
              <a:gd name="T28" fmla="*/ 17945 w 185420"/>
              <a:gd name="T29" fmla="*/ 124137 h 185420"/>
              <a:gd name="T30" fmla="*/ 11576 w 185420"/>
              <a:gd name="T31" fmla="*/ 92601 h 185420"/>
              <a:gd name="T32" fmla="*/ 17945 w 185420"/>
              <a:gd name="T33" fmla="*/ 61070 h 185420"/>
              <a:gd name="T34" fmla="*/ 35310 w 185420"/>
              <a:gd name="T35" fmla="*/ 35315 h 185420"/>
              <a:gd name="T36" fmla="*/ 61066 w 185420"/>
              <a:gd name="T37" fmla="*/ 17947 h 185420"/>
              <a:gd name="T38" fmla="*/ 92602 w 185420"/>
              <a:gd name="T39" fmla="*/ 11576 h 185420"/>
              <a:gd name="T40" fmla="*/ 135019 w 185420"/>
              <a:gd name="T41" fmla="*/ 11576 h 185420"/>
              <a:gd name="T42" fmla="*/ 128645 w 185420"/>
              <a:gd name="T43" fmla="*/ 7278 h 185420"/>
              <a:gd name="T44" fmla="*/ 92602 w 185420"/>
              <a:gd name="T45" fmla="*/ 0 h 185420"/>
              <a:gd name="T46" fmla="*/ 135019 w 185420"/>
              <a:gd name="T47" fmla="*/ 11576 h 185420"/>
              <a:gd name="T48" fmla="*/ 92602 w 185420"/>
              <a:gd name="T49" fmla="*/ 11576 h 185420"/>
              <a:gd name="T50" fmla="*/ 124138 w 185420"/>
              <a:gd name="T51" fmla="*/ 17947 h 185420"/>
              <a:gd name="T52" fmla="*/ 149893 w 185420"/>
              <a:gd name="T53" fmla="*/ 35315 h 185420"/>
              <a:gd name="T54" fmla="*/ 167258 w 185420"/>
              <a:gd name="T55" fmla="*/ 61070 h 185420"/>
              <a:gd name="T56" fmla="*/ 173626 w 185420"/>
              <a:gd name="T57" fmla="*/ 92601 h 185420"/>
              <a:gd name="T58" fmla="*/ 167258 w 185420"/>
              <a:gd name="T59" fmla="*/ 124137 h 185420"/>
              <a:gd name="T60" fmla="*/ 149893 w 185420"/>
              <a:gd name="T61" fmla="*/ 149892 h 185420"/>
              <a:gd name="T62" fmla="*/ 124138 w 185420"/>
              <a:gd name="T63" fmla="*/ 167257 h 185420"/>
              <a:gd name="T64" fmla="*/ 92602 w 185420"/>
              <a:gd name="T65" fmla="*/ 173625 h 185420"/>
              <a:gd name="T66" fmla="*/ 135019 w 185420"/>
              <a:gd name="T67" fmla="*/ 173625 h 185420"/>
              <a:gd name="T68" fmla="*/ 158081 w 185420"/>
              <a:gd name="T69" fmla="*/ 158075 h 185420"/>
              <a:gd name="T70" fmla="*/ 177926 w 185420"/>
              <a:gd name="T71" fmla="*/ 128640 h 185420"/>
              <a:gd name="T72" fmla="*/ 185203 w 185420"/>
              <a:gd name="T73" fmla="*/ 92601 h 185420"/>
              <a:gd name="T74" fmla="*/ 177926 w 185420"/>
              <a:gd name="T75" fmla="*/ 56562 h 185420"/>
              <a:gd name="T76" fmla="*/ 158081 w 185420"/>
              <a:gd name="T77" fmla="*/ 27127 h 185420"/>
              <a:gd name="T78" fmla="*/ 135019 w 185420"/>
              <a:gd name="T79" fmla="*/ 11576 h 1854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420" h="185420">
                <a:moveTo>
                  <a:pt x="92443" y="0"/>
                </a:moveTo>
                <a:lnTo>
                  <a:pt x="56465" y="7266"/>
                </a:lnTo>
                <a:lnTo>
                  <a:pt x="27081" y="27081"/>
                </a:lnTo>
                <a:lnTo>
                  <a:pt x="7266" y="56465"/>
                </a:lnTo>
                <a:lnTo>
                  <a:pt x="0" y="92443"/>
                </a:lnTo>
                <a:lnTo>
                  <a:pt x="7266" y="128420"/>
                </a:lnTo>
                <a:lnTo>
                  <a:pt x="27081" y="157805"/>
                </a:lnTo>
                <a:lnTo>
                  <a:pt x="56465" y="177620"/>
                </a:lnTo>
                <a:lnTo>
                  <a:pt x="92443" y="184886"/>
                </a:lnTo>
                <a:lnTo>
                  <a:pt x="128425" y="177620"/>
                </a:lnTo>
                <a:lnTo>
                  <a:pt x="134788" y="173329"/>
                </a:lnTo>
                <a:lnTo>
                  <a:pt x="92443" y="173329"/>
                </a:lnTo>
                <a:lnTo>
                  <a:pt x="60961" y="166972"/>
                </a:lnTo>
                <a:lnTo>
                  <a:pt x="35250" y="149636"/>
                </a:lnTo>
                <a:lnTo>
                  <a:pt x="17914" y="123925"/>
                </a:lnTo>
                <a:lnTo>
                  <a:pt x="11556" y="92443"/>
                </a:lnTo>
                <a:lnTo>
                  <a:pt x="17914" y="60966"/>
                </a:lnTo>
                <a:lnTo>
                  <a:pt x="35250" y="35255"/>
                </a:lnTo>
                <a:lnTo>
                  <a:pt x="60961" y="17916"/>
                </a:lnTo>
                <a:lnTo>
                  <a:pt x="92443" y="11556"/>
                </a:lnTo>
                <a:lnTo>
                  <a:pt x="134788" y="11556"/>
                </a:lnTo>
                <a:lnTo>
                  <a:pt x="128425" y="7266"/>
                </a:lnTo>
                <a:lnTo>
                  <a:pt x="92443" y="0"/>
                </a:lnTo>
                <a:close/>
              </a:path>
              <a:path w="185420" h="185420">
                <a:moveTo>
                  <a:pt x="134788" y="11556"/>
                </a:moveTo>
                <a:lnTo>
                  <a:pt x="92443" y="11556"/>
                </a:lnTo>
                <a:lnTo>
                  <a:pt x="123925" y="17916"/>
                </a:lnTo>
                <a:lnTo>
                  <a:pt x="149636" y="35255"/>
                </a:lnTo>
                <a:lnTo>
                  <a:pt x="166972" y="60966"/>
                </a:lnTo>
                <a:lnTo>
                  <a:pt x="173329" y="92443"/>
                </a:lnTo>
                <a:lnTo>
                  <a:pt x="166972" y="123925"/>
                </a:lnTo>
                <a:lnTo>
                  <a:pt x="149636" y="149636"/>
                </a:lnTo>
                <a:lnTo>
                  <a:pt x="123925" y="166972"/>
                </a:lnTo>
                <a:lnTo>
                  <a:pt x="92443" y="173329"/>
                </a:lnTo>
                <a:lnTo>
                  <a:pt x="134788" y="173329"/>
                </a:lnTo>
                <a:lnTo>
                  <a:pt x="157810" y="157805"/>
                </a:lnTo>
                <a:lnTo>
                  <a:pt x="177621" y="128420"/>
                </a:lnTo>
                <a:lnTo>
                  <a:pt x="184886" y="92443"/>
                </a:lnTo>
                <a:lnTo>
                  <a:pt x="177621" y="56465"/>
                </a:lnTo>
                <a:lnTo>
                  <a:pt x="157810" y="27081"/>
                </a:lnTo>
                <a:lnTo>
                  <a:pt x="134788" y="11556"/>
                </a:lnTo>
                <a:close/>
              </a:path>
            </a:pathLst>
          </a:custGeom>
          <a:solidFill>
            <a:srgbClr val="0055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67" name="object 320"/>
          <p:cNvSpPr>
            <a:spLocks/>
          </p:cNvSpPr>
          <p:nvPr/>
        </p:nvSpPr>
        <p:spPr bwMode="auto">
          <a:xfrm>
            <a:off x="2078038" y="3303588"/>
            <a:ext cx="23812" cy="0"/>
          </a:xfrm>
          <a:custGeom>
            <a:avLst/>
            <a:gdLst>
              <a:gd name="T0" fmla="*/ 0 w 23495"/>
              <a:gd name="T1" fmla="*/ 23413 w 23495"/>
              <a:gd name="T2" fmla="*/ 0 60000 65536"/>
              <a:gd name="T3" fmla="*/ 0 60000 65536"/>
            </a:gdLst>
            <a:ahLst/>
            <a:cxnLst>
              <a:cxn ang="T2">
                <a:pos x="T0" y="0"/>
              </a:cxn>
              <a:cxn ang="T3">
                <a:pos x="T1" y="0"/>
              </a:cxn>
            </a:cxnLst>
            <a:rect l="0" t="0" r="r" b="b"/>
            <a:pathLst>
              <a:path w="23495">
                <a:moveTo>
                  <a:pt x="0" y="0"/>
                </a:moveTo>
                <a:lnTo>
                  <a:pt x="23101" y="0"/>
                </a:lnTo>
              </a:path>
            </a:pathLst>
          </a:custGeom>
          <a:noFill/>
          <a:ln w="23113">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68" name="object 321"/>
          <p:cNvSpPr>
            <a:spLocks/>
          </p:cNvSpPr>
          <p:nvPr/>
        </p:nvSpPr>
        <p:spPr bwMode="auto">
          <a:xfrm>
            <a:off x="2051050" y="3194050"/>
            <a:ext cx="77788" cy="85725"/>
          </a:xfrm>
          <a:custGeom>
            <a:avLst/>
            <a:gdLst>
              <a:gd name="T0" fmla="*/ 74116 w 77470"/>
              <a:gd name="T1" fmla="*/ 15798 h 85725"/>
              <a:gd name="T2" fmla="*/ 44951 w 77470"/>
              <a:gd name="T3" fmla="*/ 15798 h 85725"/>
              <a:gd name="T4" fmla="*/ 49273 w 77470"/>
              <a:gd name="T5" fmla="*/ 17271 h 85725"/>
              <a:gd name="T6" fmla="*/ 55714 w 77470"/>
              <a:gd name="T7" fmla="*/ 22986 h 85725"/>
              <a:gd name="T8" fmla="*/ 57307 w 77470"/>
              <a:gd name="T9" fmla="*/ 26492 h 85725"/>
              <a:gd name="T10" fmla="*/ 57307 w 77470"/>
              <a:gd name="T11" fmla="*/ 33388 h 85725"/>
              <a:gd name="T12" fmla="*/ 37707 w 77470"/>
              <a:gd name="T13" fmla="*/ 53327 h 85725"/>
              <a:gd name="T14" fmla="*/ 33666 w 77470"/>
              <a:gd name="T15" fmla="*/ 58331 h 85725"/>
              <a:gd name="T16" fmla="*/ 29699 w 77470"/>
              <a:gd name="T17" fmla="*/ 66027 h 85725"/>
              <a:gd name="T18" fmla="*/ 28717 w 77470"/>
              <a:gd name="T19" fmla="*/ 71983 h 85725"/>
              <a:gd name="T20" fmla="*/ 28730 w 77470"/>
              <a:gd name="T21" fmla="*/ 85534 h 85725"/>
              <a:gd name="T22" fmla="*/ 47526 w 77470"/>
              <a:gd name="T23" fmla="*/ 85534 h 85725"/>
              <a:gd name="T24" fmla="*/ 47412 w 77470"/>
              <a:gd name="T25" fmla="*/ 73977 h 85725"/>
              <a:gd name="T26" fmla="*/ 47909 w 77470"/>
              <a:gd name="T27" fmla="*/ 73634 h 85725"/>
              <a:gd name="T28" fmla="*/ 49988 w 77470"/>
              <a:gd name="T29" fmla="*/ 69202 h 85725"/>
              <a:gd name="T30" fmla="*/ 52717 w 77470"/>
              <a:gd name="T31" fmla="*/ 63982 h 85725"/>
              <a:gd name="T32" fmla="*/ 65596 w 77470"/>
              <a:gd name="T33" fmla="*/ 53327 h 85725"/>
              <a:gd name="T34" fmla="*/ 71029 w 77470"/>
              <a:gd name="T35" fmla="*/ 47853 h 85725"/>
              <a:gd name="T36" fmla="*/ 76180 w 77470"/>
              <a:gd name="T37" fmla="*/ 39750 h 85725"/>
              <a:gd name="T38" fmla="*/ 77469 w 77470"/>
              <a:gd name="T39" fmla="*/ 35407 h 85725"/>
              <a:gd name="T40" fmla="*/ 77469 w 77470"/>
              <a:gd name="T41" fmla="*/ 22669 h 85725"/>
              <a:gd name="T42" fmla="*/ 74116 w 77470"/>
              <a:gd name="T43" fmla="*/ 15798 h 85725"/>
              <a:gd name="T44" fmla="*/ 38562 w 77470"/>
              <a:gd name="T45" fmla="*/ 0 h 85725"/>
              <a:gd name="T46" fmla="*/ 560 w 77470"/>
              <a:gd name="T47" fmla="*/ 22669 h 85725"/>
              <a:gd name="T48" fmla="*/ 0 w 77470"/>
              <a:gd name="T49" fmla="*/ 31457 h 85725"/>
              <a:gd name="T50" fmla="*/ 18988 w 77470"/>
              <a:gd name="T51" fmla="*/ 33820 h 85725"/>
              <a:gd name="T52" fmla="*/ 20352 w 77470"/>
              <a:gd name="T53" fmla="*/ 27787 h 85725"/>
              <a:gd name="T54" fmla="*/ 22787 w 77470"/>
              <a:gd name="T55" fmla="*/ 23240 h 85725"/>
              <a:gd name="T56" fmla="*/ 29865 w 77470"/>
              <a:gd name="T57" fmla="*/ 17271 h 85725"/>
              <a:gd name="T58" fmla="*/ 34239 w 77470"/>
              <a:gd name="T59" fmla="*/ 15798 h 85725"/>
              <a:gd name="T60" fmla="*/ 74116 w 77470"/>
              <a:gd name="T61" fmla="*/ 15798 h 85725"/>
              <a:gd name="T62" fmla="*/ 73949 w 77470"/>
              <a:gd name="T63" fmla="*/ 15455 h 85725"/>
              <a:gd name="T64" fmla="*/ 66936 w 77470"/>
              <a:gd name="T65" fmla="*/ 9270 h 85725"/>
              <a:gd name="T66" fmla="*/ 61218 w 77470"/>
              <a:gd name="T67" fmla="*/ 5213 h 85725"/>
              <a:gd name="T68" fmla="*/ 54585 w 77470"/>
              <a:gd name="T69" fmla="*/ 2316 h 85725"/>
              <a:gd name="T70" fmla="*/ 46952 w 77470"/>
              <a:gd name="T71" fmla="*/ 573 h 85725"/>
              <a:gd name="T72" fmla="*/ 38562 w 77470"/>
              <a:gd name="T73" fmla="*/ 0 h 857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470" h="85725">
                <a:moveTo>
                  <a:pt x="73813" y="15798"/>
                </a:moveTo>
                <a:lnTo>
                  <a:pt x="44767" y="15798"/>
                </a:lnTo>
                <a:lnTo>
                  <a:pt x="49072" y="17271"/>
                </a:lnTo>
                <a:lnTo>
                  <a:pt x="55486" y="22986"/>
                </a:lnTo>
                <a:lnTo>
                  <a:pt x="57073" y="26492"/>
                </a:lnTo>
                <a:lnTo>
                  <a:pt x="57073" y="33388"/>
                </a:lnTo>
                <a:lnTo>
                  <a:pt x="37553" y="53327"/>
                </a:lnTo>
                <a:lnTo>
                  <a:pt x="33528" y="58331"/>
                </a:lnTo>
                <a:lnTo>
                  <a:pt x="29578" y="66027"/>
                </a:lnTo>
                <a:lnTo>
                  <a:pt x="28600" y="71983"/>
                </a:lnTo>
                <a:lnTo>
                  <a:pt x="28613" y="85534"/>
                </a:lnTo>
                <a:lnTo>
                  <a:pt x="47332" y="85534"/>
                </a:lnTo>
                <a:lnTo>
                  <a:pt x="47218" y="73977"/>
                </a:lnTo>
                <a:lnTo>
                  <a:pt x="47713" y="73634"/>
                </a:lnTo>
                <a:lnTo>
                  <a:pt x="49784" y="69202"/>
                </a:lnTo>
                <a:lnTo>
                  <a:pt x="52501" y="63982"/>
                </a:lnTo>
                <a:lnTo>
                  <a:pt x="65328" y="53327"/>
                </a:lnTo>
                <a:lnTo>
                  <a:pt x="70739" y="47853"/>
                </a:lnTo>
                <a:lnTo>
                  <a:pt x="75869" y="39750"/>
                </a:lnTo>
                <a:lnTo>
                  <a:pt x="77152" y="35407"/>
                </a:lnTo>
                <a:lnTo>
                  <a:pt x="77152" y="22669"/>
                </a:lnTo>
                <a:lnTo>
                  <a:pt x="73813" y="15798"/>
                </a:lnTo>
                <a:close/>
              </a:path>
              <a:path w="77470" h="85725">
                <a:moveTo>
                  <a:pt x="38404" y="0"/>
                </a:moveTo>
                <a:lnTo>
                  <a:pt x="558" y="22669"/>
                </a:lnTo>
                <a:lnTo>
                  <a:pt x="0" y="31457"/>
                </a:lnTo>
                <a:lnTo>
                  <a:pt x="18910" y="33820"/>
                </a:lnTo>
                <a:lnTo>
                  <a:pt x="20269" y="27787"/>
                </a:lnTo>
                <a:lnTo>
                  <a:pt x="22694" y="23240"/>
                </a:lnTo>
                <a:lnTo>
                  <a:pt x="29743" y="17271"/>
                </a:lnTo>
                <a:lnTo>
                  <a:pt x="34099" y="15798"/>
                </a:lnTo>
                <a:lnTo>
                  <a:pt x="73813" y="15798"/>
                </a:lnTo>
                <a:lnTo>
                  <a:pt x="73647" y="15455"/>
                </a:lnTo>
                <a:lnTo>
                  <a:pt x="66662" y="9270"/>
                </a:lnTo>
                <a:lnTo>
                  <a:pt x="60968" y="5213"/>
                </a:lnTo>
                <a:lnTo>
                  <a:pt x="54362" y="2316"/>
                </a:lnTo>
                <a:lnTo>
                  <a:pt x="46760" y="573"/>
                </a:lnTo>
                <a:lnTo>
                  <a:pt x="38404" y="0"/>
                </a:lnTo>
                <a:close/>
              </a:path>
            </a:pathLst>
          </a:custGeom>
          <a:solidFill>
            <a:srgbClr val="0055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69" name="object 322"/>
          <p:cNvSpPr>
            <a:spLocks/>
          </p:cNvSpPr>
          <p:nvPr/>
        </p:nvSpPr>
        <p:spPr bwMode="auto">
          <a:xfrm>
            <a:off x="2079625" y="3273425"/>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3175">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70" name="object 325"/>
          <p:cNvSpPr>
            <a:spLocks/>
          </p:cNvSpPr>
          <p:nvPr/>
        </p:nvSpPr>
        <p:spPr bwMode="auto">
          <a:xfrm>
            <a:off x="8277225" y="5629275"/>
            <a:ext cx="1431925" cy="346075"/>
          </a:xfrm>
          <a:custGeom>
            <a:avLst/>
            <a:gdLst>
              <a:gd name="T0" fmla="*/ 1431620 w 1431290"/>
              <a:gd name="T1" fmla="*/ 0 h 344804"/>
              <a:gd name="T2" fmla="*/ 158642 w 1431290"/>
              <a:gd name="T3" fmla="*/ 0 h 344804"/>
              <a:gd name="T4" fmla="*/ 0 w 1431290"/>
              <a:gd name="T5" fmla="*/ 173624 h 344804"/>
              <a:gd name="T6" fmla="*/ 158642 w 1431290"/>
              <a:gd name="T7" fmla="*/ 345999 h 344804"/>
              <a:gd name="T8" fmla="*/ 1431620 w 1431290"/>
              <a:gd name="T9" fmla="*/ 345999 h 344804"/>
              <a:gd name="T10" fmla="*/ 1431620 w 1431290"/>
              <a:gd name="T11" fmla="*/ 0 h 344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1290" h="344804">
                <a:moveTo>
                  <a:pt x="1430985" y="0"/>
                </a:moveTo>
                <a:lnTo>
                  <a:pt x="158572" y="0"/>
                </a:lnTo>
                <a:lnTo>
                  <a:pt x="0" y="172986"/>
                </a:lnTo>
                <a:lnTo>
                  <a:pt x="158572" y="344728"/>
                </a:lnTo>
                <a:lnTo>
                  <a:pt x="1430985" y="344728"/>
                </a:lnTo>
                <a:lnTo>
                  <a:pt x="1430985"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1" name="object 325"/>
          <p:cNvSpPr>
            <a:spLocks/>
          </p:cNvSpPr>
          <p:nvPr/>
        </p:nvSpPr>
        <p:spPr bwMode="auto">
          <a:xfrm>
            <a:off x="3216275" y="5876925"/>
            <a:ext cx="1431925" cy="344488"/>
          </a:xfrm>
          <a:custGeom>
            <a:avLst/>
            <a:gdLst>
              <a:gd name="T0" fmla="*/ 1431620 w 1431290"/>
              <a:gd name="T1" fmla="*/ 0 h 344804"/>
              <a:gd name="T2" fmla="*/ 158642 w 1431290"/>
              <a:gd name="T3" fmla="*/ 0 h 344804"/>
              <a:gd name="T4" fmla="*/ 0 w 1431290"/>
              <a:gd name="T5" fmla="*/ 172827 h 344804"/>
              <a:gd name="T6" fmla="*/ 158642 w 1431290"/>
              <a:gd name="T7" fmla="*/ 344412 h 344804"/>
              <a:gd name="T8" fmla="*/ 1431620 w 1431290"/>
              <a:gd name="T9" fmla="*/ 344412 h 344804"/>
              <a:gd name="T10" fmla="*/ 1431620 w 1431290"/>
              <a:gd name="T11" fmla="*/ 0 h 344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1290" h="344804">
                <a:moveTo>
                  <a:pt x="1430985" y="0"/>
                </a:moveTo>
                <a:lnTo>
                  <a:pt x="158572" y="0"/>
                </a:lnTo>
                <a:lnTo>
                  <a:pt x="0" y="172986"/>
                </a:lnTo>
                <a:lnTo>
                  <a:pt x="158572" y="344728"/>
                </a:lnTo>
                <a:lnTo>
                  <a:pt x="1430985" y="344728"/>
                </a:lnTo>
                <a:lnTo>
                  <a:pt x="1430985" y="0"/>
                </a:lnTo>
                <a:close/>
              </a:path>
            </a:pathLst>
          </a:custGeom>
          <a:solidFill>
            <a:srgbClr val="CC682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2" name="object 325"/>
          <p:cNvSpPr>
            <a:spLocks/>
          </p:cNvSpPr>
          <p:nvPr/>
        </p:nvSpPr>
        <p:spPr bwMode="auto">
          <a:xfrm rot="10800000">
            <a:off x="1804988" y="5056188"/>
            <a:ext cx="1431925" cy="344487"/>
          </a:xfrm>
          <a:custGeom>
            <a:avLst/>
            <a:gdLst>
              <a:gd name="T0" fmla="*/ 1431620 w 1431290"/>
              <a:gd name="T1" fmla="*/ 0 h 344804"/>
              <a:gd name="T2" fmla="*/ 158642 w 1431290"/>
              <a:gd name="T3" fmla="*/ 0 h 344804"/>
              <a:gd name="T4" fmla="*/ 0 w 1431290"/>
              <a:gd name="T5" fmla="*/ 172827 h 344804"/>
              <a:gd name="T6" fmla="*/ 158642 w 1431290"/>
              <a:gd name="T7" fmla="*/ 344411 h 344804"/>
              <a:gd name="T8" fmla="*/ 1431620 w 1431290"/>
              <a:gd name="T9" fmla="*/ 344411 h 344804"/>
              <a:gd name="T10" fmla="*/ 1431620 w 1431290"/>
              <a:gd name="T11" fmla="*/ 0 h 344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1290" h="344804">
                <a:moveTo>
                  <a:pt x="1430985" y="0"/>
                </a:moveTo>
                <a:lnTo>
                  <a:pt x="158572" y="0"/>
                </a:lnTo>
                <a:lnTo>
                  <a:pt x="0" y="172986"/>
                </a:lnTo>
                <a:lnTo>
                  <a:pt x="158572" y="344728"/>
                </a:lnTo>
                <a:lnTo>
                  <a:pt x="1430985" y="344728"/>
                </a:lnTo>
                <a:lnTo>
                  <a:pt x="1430985"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3" name="object 323"/>
          <p:cNvSpPr>
            <a:spLocks/>
          </p:cNvSpPr>
          <p:nvPr/>
        </p:nvSpPr>
        <p:spPr bwMode="auto">
          <a:xfrm>
            <a:off x="2184400" y="3844925"/>
            <a:ext cx="1649413" cy="346075"/>
          </a:xfrm>
          <a:custGeom>
            <a:avLst/>
            <a:gdLst>
              <a:gd name="T0" fmla="*/ 1648790 w 1649095"/>
              <a:gd name="T1" fmla="*/ 0 h 344804"/>
              <a:gd name="T2" fmla="*/ 158615 w 1649095"/>
              <a:gd name="T3" fmla="*/ 0 h 344804"/>
              <a:gd name="T4" fmla="*/ 0 w 1649095"/>
              <a:gd name="T5" fmla="*/ 172362 h 344804"/>
              <a:gd name="T6" fmla="*/ 158615 w 1649095"/>
              <a:gd name="T7" fmla="*/ 345999 h 344804"/>
              <a:gd name="T8" fmla="*/ 1648790 w 1649095"/>
              <a:gd name="T9" fmla="*/ 345999 h 344804"/>
              <a:gd name="T10" fmla="*/ 1648790 w 1649095"/>
              <a:gd name="T11" fmla="*/ 0 h 344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9095" h="344804">
                <a:moveTo>
                  <a:pt x="1648472" y="0"/>
                </a:moveTo>
                <a:lnTo>
                  <a:pt x="158584" y="0"/>
                </a:lnTo>
                <a:lnTo>
                  <a:pt x="0" y="171729"/>
                </a:lnTo>
                <a:lnTo>
                  <a:pt x="158584" y="344728"/>
                </a:lnTo>
                <a:lnTo>
                  <a:pt x="1648472" y="344728"/>
                </a:lnTo>
                <a:lnTo>
                  <a:pt x="1648472" y="0"/>
                </a:lnTo>
                <a:close/>
              </a:path>
            </a:pathLst>
          </a:custGeom>
          <a:solidFill>
            <a:srgbClr val="CC682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4" name="object 326"/>
          <p:cNvSpPr>
            <a:spLocks/>
          </p:cNvSpPr>
          <p:nvPr/>
        </p:nvSpPr>
        <p:spPr bwMode="auto">
          <a:xfrm>
            <a:off x="2197100" y="3390900"/>
            <a:ext cx="1649413" cy="344488"/>
          </a:xfrm>
          <a:custGeom>
            <a:avLst/>
            <a:gdLst>
              <a:gd name="T0" fmla="*/ 1490174 w 1649095"/>
              <a:gd name="T1" fmla="*/ 0 h 344804"/>
              <a:gd name="T2" fmla="*/ 0 w 1649095"/>
              <a:gd name="T3" fmla="*/ 0 h 344804"/>
              <a:gd name="T4" fmla="*/ 0 w 1649095"/>
              <a:gd name="T5" fmla="*/ 344400 h 344804"/>
              <a:gd name="T6" fmla="*/ 1490174 w 1649095"/>
              <a:gd name="T7" fmla="*/ 344400 h 344804"/>
              <a:gd name="T8" fmla="*/ 1648790 w 1649095"/>
              <a:gd name="T9" fmla="*/ 172840 h 344804"/>
              <a:gd name="T10" fmla="*/ 1490174 w 1649095"/>
              <a:gd name="T11" fmla="*/ 0 h 344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9095" h="344804">
                <a:moveTo>
                  <a:pt x="1489887" y="0"/>
                </a:moveTo>
                <a:lnTo>
                  <a:pt x="0" y="0"/>
                </a:lnTo>
                <a:lnTo>
                  <a:pt x="0" y="344716"/>
                </a:lnTo>
                <a:lnTo>
                  <a:pt x="1489887" y="344716"/>
                </a:lnTo>
                <a:lnTo>
                  <a:pt x="1648472" y="172999"/>
                </a:lnTo>
                <a:lnTo>
                  <a:pt x="1489887"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 name="Title 1"/>
          <p:cNvSpPr>
            <a:spLocks noGrp="1"/>
          </p:cNvSpPr>
          <p:nvPr>
            <p:ph type="title"/>
          </p:nvPr>
        </p:nvSpPr>
        <p:spPr>
          <a:xfrm>
            <a:off x="420688" y="46038"/>
            <a:ext cx="10847387" cy="450850"/>
          </a:xfrm>
        </p:spPr>
        <p:txBody>
          <a:bodyPr/>
          <a:lstStyle/>
          <a:p>
            <a:pPr>
              <a:defRPr/>
            </a:pPr>
            <a:r>
              <a:rPr smtClean="0">
                <a:ea typeface="Arial" charset="0"/>
              </a:rPr>
              <a:t>How Does DNSSEC Work?</a:t>
            </a:r>
            <a:endParaRPr dirty="0">
              <a:ea typeface="Arial" charset="0"/>
            </a:endParaRPr>
          </a:p>
        </p:txBody>
      </p:sp>
      <p:sp>
        <p:nvSpPr>
          <p:cNvPr id="70676" name="object 3"/>
          <p:cNvSpPr txBox="1">
            <a:spLocks noChangeArrowheads="1"/>
          </p:cNvSpPr>
          <p:nvPr/>
        </p:nvSpPr>
        <p:spPr bwMode="auto">
          <a:xfrm>
            <a:off x="2084388" y="928688"/>
            <a:ext cx="20716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2000" b="1">
                <a:solidFill>
                  <a:srgbClr val="091F23"/>
                </a:solidFill>
                <a:cs typeface="Arial" charset="0"/>
              </a:rPr>
              <a:t>Without DNSSEC</a:t>
            </a:r>
            <a:endParaRPr lang="en-US" sz="2000">
              <a:cs typeface="Arial" charset="0"/>
            </a:endParaRPr>
          </a:p>
        </p:txBody>
      </p:sp>
      <p:sp>
        <p:nvSpPr>
          <p:cNvPr id="70677" name="object 4"/>
          <p:cNvSpPr>
            <a:spLocks/>
          </p:cNvSpPr>
          <p:nvPr/>
        </p:nvSpPr>
        <p:spPr bwMode="auto">
          <a:xfrm>
            <a:off x="679450" y="4159250"/>
            <a:ext cx="577850" cy="0"/>
          </a:xfrm>
          <a:custGeom>
            <a:avLst/>
            <a:gdLst>
              <a:gd name="T0" fmla="*/ 0 w 577850"/>
              <a:gd name="T1" fmla="*/ 577469 w 577850"/>
              <a:gd name="T2" fmla="*/ 0 60000 65536"/>
              <a:gd name="T3" fmla="*/ 0 60000 65536"/>
            </a:gdLst>
            <a:ahLst/>
            <a:cxnLst>
              <a:cxn ang="T2">
                <a:pos x="T0" y="0"/>
              </a:cxn>
              <a:cxn ang="T3">
                <a:pos x="T1" y="0"/>
              </a:cxn>
            </a:cxnLst>
            <a:rect l="0" t="0" r="r" b="b"/>
            <a:pathLst>
              <a:path w="577850">
                <a:moveTo>
                  <a:pt x="0" y="0"/>
                </a:moveTo>
                <a:lnTo>
                  <a:pt x="577469"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78" name="object 5"/>
          <p:cNvSpPr>
            <a:spLocks/>
          </p:cNvSpPr>
          <p:nvPr/>
        </p:nvSpPr>
        <p:spPr bwMode="auto">
          <a:xfrm>
            <a:off x="679450" y="4159250"/>
            <a:ext cx="893763" cy="0"/>
          </a:xfrm>
          <a:custGeom>
            <a:avLst/>
            <a:gdLst>
              <a:gd name="T0" fmla="*/ 0 w 893444"/>
              <a:gd name="T1" fmla="*/ 893497 w 893444"/>
              <a:gd name="T2" fmla="*/ 0 60000 65536"/>
              <a:gd name="T3" fmla="*/ 0 60000 65536"/>
            </a:gdLst>
            <a:ahLst/>
            <a:cxnLst>
              <a:cxn ang="T2">
                <a:pos x="T0" y="0"/>
              </a:cxn>
              <a:cxn ang="T3">
                <a:pos x="T1" y="0"/>
              </a:cxn>
            </a:cxnLst>
            <a:rect l="0" t="0" r="r" b="b"/>
            <a:pathLst>
              <a:path w="893444">
                <a:moveTo>
                  <a:pt x="0" y="0"/>
                </a:moveTo>
                <a:lnTo>
                  <a:pt x="893178" y="0"/>
                </a:lnTo>
              </a:path>
            </a:pathLst>
          </a:custGeom>
          <a:noFill/>
          <a:ln w="12153">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79" name="object 6"/>
          <p:cNvSpPr>
            <a:spLocks/>
          </p:cNvSpPr>
          <p:nvPr/>
        </p:nvSpPr>
        <p:spPr bwMode="auto">
          <a:xfrm>
            <a:off x="660400" y="3354388"/>
            <a:ext cx="933450" cy="573087"/>
          </a:xfrm>
          <a:custGeom>
            <a:avLst/>
            <a:gdLst>
              <a:gd name="T0" fmla="*/ 907846 w 933450"/>
              <a:gd name="T1" fmla="*/ 0 h 572135"/>
              <a:gd name="T2" fmla="*/ 25565 w 933450"/>
              <a:gd name="T3" fmla="*/ 0 h 572135"/>
              <a:gd name="T4" fmla="*/ 15618 w 933450"/>
              <a:gd name="T5" fmla="*/ 2015 h 572135"/>
              <a:gd name="T6" fmla="*/ 7491 w 933450"/>
              <a:gd name="T7" fmla="*/ 7509 h 572135"/>
              <a:gd name="T8" fmla="*/ 2010 w 933450"/>
              <a:gd name="T9" fmla="*/ 15654 h 572135"/>
              <a:gd name="T10" fmla="*/ 0 w 933450"/>
              <a:gd name="T11" fmla="*/ 25620 h 572135"/>
              <a:gd name="T12" fmla="*/ 0 w 933450"/>
              <a:gd name="T13" fmla="*/ 572527 h 572135"/>
              <a:gd name="T14" fmla="*/ 933437 w 933450"/>
              <a:gd name="T15" fmla="*/ 572527 h 572135"/>
              <a:gd name="T16" fmla="*/ 933437 w 933450"/>
              <a:gd name="T17" fmla="*/ 25620 h 572135"/>
              <a:gd name="T18" fmla="*/ 931424 w 933450"/>
              <a:gd name="T19" fmla="*/ 15654 h 572135"/>
              <a:gd name="T20" fmla="*/ 925937 w 933450"/>
              <a:gd name="T21" fmla="*/ 7509 h 572135"/>
              <a:gd name="T22" fmla="*/ 917803 w 933450"/>
              <a:gd name="T23" fmla="*/ 2015 h 572135"/>
              <a:gd name="T24" fmla="*/ 907846 w 933450"/>
              <a:gd name="T25" fmla="*/ 0 h 572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3450" h="572135">
                <a:moveTo>
                  <a:pt x="907846" y="0"/>
                </a:moveTo>
                <a:lnTo>
                  <a:pt x="25565" y="0"/>
                </a:lnTo>
                <a:lnTo>
                  <a:pt x="15618" y="2012"/>
                </a:lnTo>
                <a:lnTo>
                  <a:pt x="7491" y="7497"/>
                </a:lnTo>
                <a:lnTo>
                  <a:pt x="2010" y="15628"/>
                </a:lnTo>
                <a:lnTo>
                  <a:pt x="0" y="25577"/>
                </a:lnTo>
                <a:lnTo>
                  <a:pt x="0" y="571576"/>
                </a:lnTo>
                <a:lnTo>
                  <a:pt x="933437" y="571576"/>
                </a:lnTo>
                <a:lnTo>
                  <a:pt x="933437" y="25577"/>
                </a:lnTo>
                <a:lnTo>
                  <a:pt x="931424" y="15628"/>
                </a:lnTo>
                <a:lnTo>
                  <a:pt x="925937" y="7497"/>
                </a:lnTo>
                <a:lnTo>
                  <a:pt x="917803" y="2012"/>
                </a:lnTo>
                <a:lnTo>
                  <a:pt x="907846" y="0"/>
                </a:lnTo>
                <a:close/>
              </a:path>
            </a:pathLst>
          </a:custGeom>
          <a:solidFill>
            <a:srgbClr val="B7BD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80" name="object 7"/>
          <p:cNvSpPr>
            <a:spLocks/>
          </p:cNvSpPr>
          <p:nvPr/>
        </p:nvSpPr>
        <p:spPr bwMode="auto">
          <a:xfrm>
            <a:off x="654050" y="3348038"/>
            <a:ext cx="947738" cy="585787"/>
          </a:xfrm>
          <a:custGeom>
            <a:avLst/>
            <a:gdLst>
              <a:gd name="T0" fmla="*/ 914830 w 948055"/>
              <a:gd name="T1" fmla="*/ 0 h 586739"/>
              <a:gd name="T2" fmla="*/ 32831 w 948055"/>
              <a:gd name="T3" fmla="*/ 0 h 586739"/>
              <a:gd name="T4" fmla="*/ 20063 w 948055"/>
              <a:gd name="T5" fmla="*/ 2581 h 586739"/>
              <a:gd name="T6" fmla="*/ 9626 w 948055"/>
              <a:gd name="T7" fmla="*/ 9616 h 586739"/>
              <a:gd name="T8" fmla="*/ 2583 w 948055"/>
              <a:gd name="T9" fmla="*/ 20048 h 586739"/>
              <a:gd name="T10" fmla="*/ 0 w 948055"/>
              <a:gd name="T11" fmla="*/ 32814 h 586739"/>
              <a:gd name="T12" fmla="*/ 0 w 948055"/>
              <a:gd name="T13" fmla="*/ 585204 h 586739"/>
              <a:gd name="T14" fmla="*/ 947699 w 948055"/>
              <a:gd name="T15" fmla="*/ 585204 h 586739"/>
              <a:gd name="T16" fmla="*/ 947699 w 948055"/>
              <a:gd name="T17" fmla="*/ 570636 h 586739"/>
              <a:gd name="T18" fmla="*/ 14574 w 948055"/>
              <a:gd name="T19" fmla="*/ 570636 h 586739"/>
              <a:gd name="T20" fmla="*/ 14574 w 948055"/>
              <a:gd name="T21" fmla="*/ 32814 h 586739"/>
              <a:gd name="T22" fmla="*/ 16013 w 948055"/>
              <a:gd name="T23" fmla="*/ 25721 h 586739"/>
              <a:gd name="T24" fmla="*/ 19932 w 948055"/>
              <a:gd name="T25" fmla="*/ 19921 h 586739"/>
              <a:gd name="T26" fmla="*/ 25736 w 948055"/>
              <a:gd name="T27" fmla="*/ 16005 h 586739"/>
              <a:gd name="T28" fmla="*/ 32831 w 948055"/>
              <a:gd name="T29" fmla="*/ 14568 h 586739"/>
              <a:gd name="T30" fmla="*/ 941409 w 948055"/>
              <a:gd name="T31" fmla="*/ 14568 h 586739"/>
              <a:gd name="T32" fmla="*/ 938063 w 948055"/>
              <a:gd name="T33" fmla="*/ 9616 h 586739"/>
              <a:gd name="T34" fmla="*/ 927615 w 948055"/>
              <a:gd name="T35" fmla="*/ 2581 h 586739"/>
              <a:gd name="T36" fmla="*/ 914830 w 948055"/>
              <a:gd name="T37" fmla="*/ 0 h 586739"/>
              <a:gd name="T38" fmla="*/ 941409 w 948055"/>
              <a:gd name="T39" fmla="*/ 14568 h 586739"/>
              <a:gd name="T40" fmla="*/ 914830 w 948055"/>
              <a:gd name="T41" fmla="*/ 14568 h 586739"/>
              <a:gd name="T42" fmla="*/ 921940 w 948055"/>
              <a:gd name="T43" fmla="*/ 16005 h 586739"/>
              <a:gd name="T44" fmla="*/ 927752 w 948055"/>
              <a:gd name="T45" fmla="*/ 19921 h 586739"/>
              <a:gd name="T46" fmla="*/ 931673 w 948055"/>
              <a:gd name="T47" fmla="*/ 25721 h 586739"/>
              <a:gd name="T48" fmla="*/ 933112 w 948055"/>
              <a:gd name="T49" fmla="*/ 32814 h 586739"/>
              <a:gd name="T50" fmla="*/ 933112 w 948055"/>
              <a:gd name="T51" fmla="*/ 570636 h 586739"/>
              <a:gd name="T52" fmla="*/ 947699 w 948055"/>
              <a:gd name="T53" fmla="*/ 570636 h 586739"/>
              <a:gd name="T54" fmla="*/ 947699 w 948055"/>
              <a:gd name="T55" fmla="*/ 32814 h 586739"/>
              <a:gd name="T56" fmla="*/ 945113 w 948055"/>
              <a:gd name="T57" fmla="*/ 20048 h 586739"/>
              <a:gd name="T58" fmla="*/ 941409 w 948055"/>
              <a:gd name="T59" fmla="*/ 14568 h 5867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48055" h="586739">
                <a:moveTo>
                  <a:pt x="915136" y="0"/>
                </a:moveTo>
                <a:lnTo>
                  <a:pt x="32842" y="0"/>
                </a:lnTo>
                <a:lnTo>
                  <a:pt x="20070" y="2585"/>
                </a:lnTo>
                <a:lnTo>
                  <a:pt x="9629" y="9632"/>
                </a:lnTo>
                <a:lnTo>
                  <a:pt x="2584" y="20081"/>
                </a:lnTo>
                <a:lnTo>
                  <a:pt x="0" y="32867"/>
                </a:lnTo>
                <a:lnTo>
                  <a:pt x="0" y="586155"/>
                </a:lnTo>
                <a:lnTo>
                  <a:pt x="948016" y="586155"/>
                </a:lnTo>
                <a:lnTo>
                  <a:pt x="948016" y="571563"/>
                </a:lnTo>
                <a:lnTo>
                  <a:pt x="14579" y="571563"/>
                </a:lnTo>
                <a:lnTo>
                  <a:pt x="14579" y="32867"/>
                </a:lnTo>
                <a:lnTo>
                  <a:pt x="16018" y="25763"/>
                </a:lnTo>
                <a:lnTo>
                  <a:pt x="19939" y="19953"/>
                </a:lnTo>
                <a:lnTo>
                  <a:pt x="25745" y="16031"/>
                </a:lnTo>
                <a:lnTo>
                  <a:pt x="32842" y="14592"/>
                </a:lnTo>
                <a:lnTo>
                  <a:pt x="941724" y="14592"/>
                </a:lnTo>
                <a:lnTo>
                  <a:pt x="938377" y="9632"/>
                </a:lnTo>
                <a:lnTo>
                  <a:pt x="927925" y="2585"/>
                </a:lnTo>
                <a:lnTo>
                  <a:pt x="915136" y="0"/>
                </a:lnTo>
                <a:close/>
              </a:path>
              <a:path w="948055" h="586739">
                <a:moveTo>
                  <a:pt x="941724" y="14592"/>
                </a:moveTo>
                <a:lnTo>
                  <a:pt x="915136" y="14592"/>
                </a:lnTo>
                <a:lnTo>
                  <a:pt x="922248" y="16031"/>
                </a:lnTo>
                <a:lnTo>
                  <a:pt x="928062" y="19953"/>
                </a:lnTo>
                <a:lnTo>
                  <a:pt x="931985" y="25763"/>
                </a:lnTo>
                <a:lnTo>
                  <a:pt x="933424" y="32867"/>
                </a:lnTo>
                <a:lnTo>
                  <a:pt x="933424" y="571563"/>
                </a:lnTo>
                <a:lnTo>
                  <a:pt x="948016" y="571563"/>
                </a:lnTo>
                <a:lnTo>
                  <a:pt x="948016" y="32867"/>
                </a:lnTo>
                <a:lnTo>
                  <a:pt x="945429" y="20081"/>
                </a:lnTo>
                <a:lnTo>
                  <a:pt x="941724" y="14592"/>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81" name="object 8"/>
          <p:cNvSpPr>
            <a:spLocks/>
          </p:cNvSpPr>
          <p:nvPr/>
        </p:nvSpPr>
        <p:spPr bwMode="auto">
          <a:xfrm>
            <a:off x="709613" y="3405188"/>
            <a:ext cx="835025" cy="7937"/>
          </a:xfrm>
          <a:custGeom>
            <a:avLst/>
            <a:gdLst>
              <a:gd name="T0" fmla="*/ 0 w 834390"/>
              <a:gd name="T1" fmla="*/ 7632 h 7620"/>
              <a:gd name="T2" fmla="*/ 834631 w 834390"/>
              <a:gd name="T3" fmla="*/ 7632 h 7620"/>
              <a:gd name="T4" fmla="*/ 834631 w 834390"/>
              <a:gd name="T5" fmla="*/ 0 h 7620"/>
              <a:gd name="T6" fmla="*/ 0 w 834390"/>
              <a:gd name="T7" fmla="*/ 0 h 7620"/>
              <a:gd name="T8" fmla="*/ 0 w 834390"/>
              <a:gd name="T9" fmla="*/ 7632 h 7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4390" h="7620">
                <a:moveTo>
                  <a:pt x="0" y="7327"/>
                </a:moveTo>
                <a:lnTo>
                  <a:pt x="833996" y="7327"/>
                </a:lnTo>
                <a:lnTo>
                  <a:pt x="833996" y="0"/>
                </a:lnTo>
                <a:lnTo>
                  <a:pt x="0" y="0"/>
                </a:lnTo>
                <a:lnTo>
                  <a:pt x="0" y="7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82" name="object 9"/>
          <p:cNvSpPr>
            <a:spLocks/>
          </p:cNvSpPr>
          <p:nvPr/>
        </p:nvSpPr>
        <p:spPr bwMode="auto">
          <a:xfrm>
            <a:off x="709613" y="3868738"/>
            <a:ext cx="835025" cy="7937"/>
          </a:xfrm>
          <a:custGeom>
            <a:avLst/>
            <a:gdLst>
              <a:gd name="T0" fmla="*/ 0 w 834390"/>
              <a:gd name="T1" fmla="*/ 7592 h 7620"/>
              <a:gd name="T2" fmla="*/ 834631 w 834390"/>
              <a:gd name="T3" fmla="*/ 7592 h 7620"/>
              <a:gd name="T4" fmla="*/ 834631 w 834390"/>
              <a:gd name="T5" fmla="*/ 0 h 7620"/>
              <a:gd name="T6" fmla="*/ 0 w 834390"/>
              <a:gd name="T7" fmla="*/ 0 h 7620"/>
              <a:gd name="T8" fmla="*/ 0 w 834390"/>
              <a:gd name="T9" fmla="*/ 7592 h 7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4390" h="7620">
                <a:moveTo>
                  <a:pt x="0" y="7289"/>
                </a:moveTo>
                <a:lnTo>
                  <a:pt x="833996" y="7289"/>
                </a:lnTo>
                <a:lnTo>
                  <a:pt x="833996" y="0"/>
                </a:lnTo>
                <a:lnTo>
                  <a:pt x="0" y="0"/>
                </a:lnTo>
                <a:lnTo>
                  <a:pt x="0" y="7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83" name="object 10"/>
          <p:cNvSpPr>
            <a:spLocks/>
          </p:cNvSpPr>
          <p:nvPr/>
        </p:nvSpPr>
        <p:spPr bwMode="auto">
          <a:xfrm>
            <a:off x="703263" y="3875088"/>
            <a:ext cx="849312" cy="0"/>
          </a:xfrm>
          <a:custGeom>
            <a:avLst/>
            <a:gdLst>
              <a:gd name="T0" fmla="*/ 0 w 848994"/>
              <a:gd name="T1" fmla="*/ 848893 w 848994"/>
              <a:gd name="T2" fmla="*/ 0 60000 65536"/>
              <a:gd name="T3" fmla="*/ 0 60000 65536"/>
            </a:gdLst>
            <a:ahLst/>
            <a:cxnLst>
              <a:cxn ang="T2">
                <a:pos x="T0" y="0"/>
              </a:cxn>
              <a:cxn ang="T3">
                <a:pos x="T1" y="0"/>
              </a:cxn>
            </a:cxnLst>
            <a:rect l="0" t="0" r="r" b="b"/>
            <a:pathLst>
              <a:path w="848994">
                <a:moveTo>
                  <a:pt x="0" y="0"/>
                </a:moveTo>
                <a:lnTo>
                  <a:pt x="848575" y="0"/>
                </a:lnTo>
              </a:path>
            </a:pathLst>
          </a:custGeom>
          <a:noFill/>
          <a:ln w="1396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84" name="object 11"/>
          <p:cNvSpPr>
            <a:spLocks/>
          </p:cNvSpPr>
          <p:nvPr/>
        </p:nvSpPr>
        <p:spPr bwMode="auto">
          <a:xfrm>
            <a:off x="709613" y="3413125"/>
            <a:ext cx="0" cy="455613"/>
          </a:xfrm>
          <a:custGeom>
            <a:avLst/>
            <a:gdLst>
              <a:gd name="T0" fmla="*/ 0 h 455929"/>
              <a:gd name="T1" fmla="*/ 455614 h 455929"/>
              <a:gd name="T2" fmla="*/ 0 60000 65536"/>
              <a:gd name="T3" fmla="*/ 0 60000 65536"/>
            </a:gdLst>
            <a:ahLst/>
            <a:cxnLst>
              <a:cxn ang="T2">
                <a:pos x="0" y="T0"/>
              </a:cxn>
              <a:cxn ang="T3">
                <a:pos x="0" y="T1"/>
              </a:cxn>
            </a:cxnLst>
            <a:rect l="0" t="0" r="r" b="b"/>
            <a:pathLst>
              <a:path h="455929">
                <a:moveTo>
                  <a:pt x="0" y="0"/>
                </a:moveTo>
                <a:lnTo>
                  <a:pt x="0" y="455930"/>
                </a:lnTo>
              </a:path>
            </a:pathLst>
          </a:custGeom>
          <a:noFill/>
          <a:ln w="1457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85" name="object 12"/>
          <p:cNvSpPr>
            <a:spLocks/>
          </p:cNvSpPr>
          <p:nvPr/>
        </p:nvSpPr>
        <p:spPr bwMode="auto">
          <a:xfrm>
            <a:off x="703263" y="3405188"/>
            <a:ext cx="849312" cy="0"/>
          </a:xfrm>
          <a:custGeom>
            <a:avLst/>
            <a:gdLst>
              <a:gd name="T0" fmla="*/ 0 w 848994"/>
              <a:gd name="T1" fmla="*/ 848893 w 848994"/>
              <a:gd name="T2" fmla="*/ 0 60000 65536"/>
              <a:gd name="T3" fmla="*/ 0 60000 65536"/>
            </a:gdLst>
            <a:ahLst/>
            <a:cxnLst>
              <a:cxn ang="T2">
                <a:pos x="T0" y="0"/>
              </a:cxn>
              <a:cxn ang="T3">
                <a:pos x="T1" y="0"/>
              </a:cxn>
            </a:cxnLst>
            <a:rect l="0" t="0" r="r" b="b"/>
            <a:pathLst>
              <a:path w="848994">
                <a:moveTo>
                  <a:pt x="0" y="0"/>
                </a:moveTo>
                <a:lnTo>
                  <a:pt x="848575" y="0"/>
                </a:lnTo>
              </a:path>
            </a:pathLst>
          </a:custGeom>
          <a:noFill/>
          <a:ln w="13970">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86" name="object 13"/>
          <p:cNvSpPr>
            <a:spLocks/>
          </p:cNvSpPr>
          <p:nvPr/>
        </p:nvSpPr>
        <p:spPr bwMode="auto">
          <a:xfrm>
            <a:off x="1544638" y="3413125"/>
            <a:ext cx="0" cy="455613"/>
          </a:xfrm>
          <a:custGeom>
            <a:avLst/>
            <a:gdLst>
              <a:gd name="T0" fmla="*/ 0 h 455929"/>
              <a:gd name="T1" fmla="*/ 455283 h 455929"/>
              <a:gd name="T2" fmla="*/ 0 60000 65536"/>
              <a:gd name="T3" fmla="*/ 0 60000 65536"/>
            </a:gdLst>
            <a:ahLst/>
            <a:cxnLst>
              <a:cxn ang="T2">
                <a:pos x="0" y="T0"/>
              </a:cxn>
              <a:cxn ang="T3">
                <a:pos x="0" y="T1"/>
              </a:cxn>
            </a:cxnLst>
            <a:rect l="0" t="0" r="r" b="b"/>
            <a:pathLst>
              <a:path h="455929">
                <a:moveTo>
                  <a:pt x="0" y="0"/>
                </a:moveTo>
                <a:lnTo>
                  <a:pt x="0" y="455599"/>
                </a:lnTo>
              </a:path>
            </a:pathLst>
          </a:custGeom>
          <a:noFill/>
          <a:ln w="1457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87" name="object 14"/>
          <p:cNvSpPr>
            <a:spLocks/>
          </p:cNvSpPr>
          <p:nvPr/>
        </p:nvSpPr>
        <p:spPr bwMode="auto">
          <a:xfrm>
            <a:off x="660400" y="3925888"/>
            <a:ext cx="935038" cy="111125"/>
          </a:xfrm>
          <a:custGeom>
            <a:avLst/>
            <a:gdLst>
              <a:gd name="T0" fmla="*/ 934530 w 935355"/>
              <a:gd name="T1" fmla="*/ 0 h 111125"/>
              <a:gd name="T2" fmla="*/ 0 w 935355"/>
              <a:gd name="T3" fmla="*/ 0 h 111125"/>
              <a:gd name="T4" fmla="*/ 0 w 935355"/>
              <a:gd name="T5" fmla="*/ 78739 h 111125"/>
              <a:gd name="T6" fmla="*/ 2653 w 935355"/>
              <a:gd name="T7" fmla="*/ 90097 h 111125"/>
              <a:gd name="T8" fmla="*/ 9623 w 935355"/>
              <a:gd name="T9" fmla="*/ 100360 h 111125"/>
              <a:gd name="T10" fmla="*/ 19420 w 935355"/>
              <a:gd name="T11" fmla="*/ 107791 h 111125"/>
              <a:gd name="T12" fmla="*/ 30558 w 935355"/>
              <a:gd name="T13" fmla="*/ 110655 h 111125"/>
              <a:gd name="T14" fmla="*/ 910420 w 935355"/>
              <a:gd name="T15" fmla="*/ 110655 h 111125"/>
              <a:gd name="T16" fmla="*/ 920556 w 935355"/>
              <a:gd name="T17" fmla="*/ 107992 h 111125"/>
              <a:gd name="T18" fmla="*/ 928135 w 935355"/>
              <a:gd name="T19" fmla="*/ 101003 h 111125"/>
              <a:gd name="T20" fmla="*/ 932886 w 935355"/>
              <a:gd name="T21" fmla="*/ 91184 h 111125"/>
              <a:gd name="T22" fmla="*/ 934530 w 935355"/>
              <a:gd name="T23" fmla="*/ 80035 h 111125"/>
              <a:gd name="T24" fmla="*/ 934530 w 935355"/>
              <a:gd name="T25" fmla="*/ 0 h 111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5355" h="111125">
                <a:moveTo>
                  <a:pt x="934847" y="0"/>
                </a:moveTo>
                <a:lnTo>
                  <a:pt x="0" y="0"/>
                </a:lnTo>
                <a:lnTo>
                  <a:pt x="0" y="78739"/>
                </a:lnTo>
                <a:lnTo>
                  <a:pt x="2654" y="90097"/>
                </a:lnTo>
                <a:lnTo>
                  <a:pt x="9626" y="100360"/>
                </a:lnTo>
                <a:lnTo>
                  <a:pt x="19427" y="107791"/>
                </a:lnTo>
                <a:lnTo>
                  <a:pt x="30568" y="110655"/>
                </a:lnTo>
                <a:lnTo>
                  <a:pt x="910729" y="110655"/>
                </a:lnTo>
                <a:lnTo>
                  <a:pt x="920868" y="107992"/>
                </a:lnTo>
                <a:lnTo>
                  <a:pt x="928450" y="101003"/>
                </a:lnTo>
                <a:lnTo>
                  <a:pt x="933202" y="91184"/>
                </a:lnTo>
                <a:lnTo>
                  <a:pt x="934847" y="80035"/>
                </a:lnTo>
                <a:lnTo>
                  <a:pt x="9348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88" name="object 15"/>
          <p:cNvSpPr>
            <a:spLocks/>
          </p:cNvSpPr>
          <p:nvPr/>
        </p:nvSpPr>
        <p:spPr bwMode="auto">
          <a:xfrm>
            <a:off x="654050" y="3919538"/>
            <a:ext cx="949325" cy="125412"/>
          </a:xfrm>
          <a:custGeom>
            <a:avLst/>
            <a:gdLst>
              <a:gd name="T0" fmla="*/ 948804 w 949960"/>
              <a:gd name="T1" fmla="*/ 0 h 125729"/>
              <a:gd name="T2" fmla="*/ 0 w 949960"/>
              <a:gd name="T3" fmla="*/ 0 h 125729"/>
              <a:gd name="T4" fmla="*/ 0 w 949960"/>
              <a:gd name="T5" fmla="*/ 85812 h 125729"/>
              <a:gd name="T6" fmla="*/ 3275 w 949960"/>
              <a:gd name="T7" fmla="*/ 100089 h 125729"/>
              <a:gd name="T8" fmla="*/ 11888 w 949960"/>
              <a:gd name="T9" fmla="*/ 112624 h 125729"/>
              <a:gd name="T10" fmla="*/ 24019 w 949960"/>
              <a:gd name="T11" fmla="*/ 121530 h 125729"/>
              <a:gd name="T12" fmla="*/ 37846 w 949960"/>
              <a:gd name="T13" fmla="*/ 124918 h 125729"/>
              <a:gd name="T14" fmla="*/ 917418 w 949960"/>
              <a:gd name="T15" fmla="*/ 124918 h 125729"/>
              <a:gd name="T16" fmla="*/ 930616 w 949960"/>
              <a:gd name="T17" fmla="*/ 121624 h 125729"/>
              <a:gd name="T18" fmla="*/ 940483 w 949960"/>
              <a:gd name="T19" fmla="*/ 112980 h 125729"/>
              <a:gd name="T20" fmla="*/ 941824 w 949960"/>
              <a:gd name="T21" fmla="*/ 110350 h 125729"/>
              <a:gd name="T22" fmla="*/ 37846 w 949960"/>
              <a:gd name="T23" fmla="*/ 110350 h 125729"/>
              <a:gd name="T24" fmla="*/ 29715 w 949960"/>
              <a:gd name="T25" fmla="*/ 108098 h 125729"/>
              <a:gd name="T26" fmla="*/ 22222 w 949960"/>
              <a:gd name="T27" fmla="*/ 102299 h 125729"/>
              <a:gd name="T28" fmla="*/ 16729 w 949960"/>
              <a:gd name="T29" fmla="*/ 94392 h 125729"/>
              <a:gd name="T30" fmla="*/ 14594 w 949960"/>
              <a:gd name="T31" fmla="*/ 85812 h 125729"/>
              <a:gd name="T32" fmla="*/ 14594 w 949960"/>
              <a:gd name="T33" fmla="*/ 14555 h 125729"/>
              <a:gd name="T34" fmla="*/ 948804 w 949960"/>
              <a:gd name="T35" fmla="*/ 14555 h 125729"/>
              <a:gd name="T36" fmla="*/ 948804 w 949960"/>
              <a:gd name="T37" fmla="*/ 0 h 125729"/>
              <a:gd name="T38" fmla="*/ 948804 w 949960"/>
              <a:gd name="T39" fmla="*/ 14555 h 125729"/>
              <a:gd name="T40" fmla="*/ 934221 w 949960"/>
              <a:gd name="T41" fmla="*/ 14555 h 125729"/>
              <a:gd name="T42" fmla="*/ 934221 w 949960"/>
              <a:gd name="T43" fmla="*/ 87105 h 125729"/>
              <a:gd name="T44" fmla="*/ 933076 w 949960"/>
              <a:gd name="T45" fmla="*/ 95557 h 125729"/>
              <a:gd name="T46" fmla="*/ 929765 w 949960"/>
              <a:gd name="T47" fmla="*/ 103013 h 125729"/>
              <a:gd name="T48" fmla="*/ 924483 w 949960"/>
              <a:gd name="T49" fmla="*/ 108325 h 125729"/>
              <a:gd name="T50" fmla="*/ 917418 w 949960"/>
              <a:gd name="T51" fmla="*/ 110350 h 125729"/>
              <a:gd name="T52" fmla="*/ 941824 w 949960"/>
              <a:gd name="T53" fmla="*/ 110350 h 125729"/>
              <a:gd name="T54" fmla="*/ 946665 w 949960"/>
              <a:gd name="T55" fmla="*/ 100853 h 125729"/>
              <a:gd name="T56" fmla="*/ 948804 w 949960"/>
              <a:gd name="T57" fmla="*/ 87105 h 125729"/>
              <a:gd name="T58" fmla="*/ 948804 w 949960"/>
              <a:gd name="T59" fmla="*/ 14555 h 125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49960" h="125729">
                <a:moveTo>
                  <a:pt x="949439" y="0"/>
                </a:moveTo>
                <a:lnTo>
                  <a:pt x="0" y="0"/>
                </a:lnTo>
                <a:lnTo>
                  <a:pt x="0" y="86029"/>
                </a:lnTo>
                <a:lnTo>
                  <a:pt x="3277" y="100342"/>
                </a:lnTo>
                <a:lnTo>
                  <a:pt x="11896" y="112909"/>
                </a:lnTo>
                <a:lnTo>
                  <a:pt x="24035" y="121837"/>
                </a:lnTo>
                <a:lnTo>
                  <a:pt x="37871" y="125234"/>
                </a:lnTo>
                <a:lnTo>
                  <a:pt x="918032" y="125234"/>
                </a:lnTo>
                <a:lnTo>
                  <a:pt x="931238" y="121931"/>
                </a:lnTo>
                <a:lnTo>
                  <a:pt x="941112" y="113266"/>
                </a:lnTo>
                <a:lnTo>
                  <a:pt x="942454" y="110629"/>
                </a:lnTo>
                <a:lnTo>
                  <a:pt x="37871" y="110629"/>
                </a:lnTo>
                <a:lnTo>
                  <a:pt x="29735" y="108371"/>
                </a:lnTo>
                <a:lnTo>
                  <a:pt x="22237" y="102558"/>
                </a:lnTo>
                <a:lnTo>
                  <a:pt x="16740" y="94631"/>
                </a:lnTo>
                <a:lnTo>
                  <a:pt x="14604" y="86029"/>
                </a:lnTo>
                <a:lnTo>
                  <a:pt x="14604" y="14592"/>
                </a:lnTo>
                <a:lnTo>
                  <a:pt x="949439" y="14592"/>
                </a:lnTo>
                <a:lnTo>
                  <a:pt x="949439" y="0"/>
                </a:lnTo>
                <a:close/>
              </a:path>
              <a:path w="949960" h="125729">
                <a:moveTo>
                  <a:pt x="949439" y="14592"/>
                </a:moveTo>
                <a:lnTo>
                  <a:pt x="934846" y="14592"/>
                </a:lnTo>
                <a:lnTo>
                  <a:pt x="934846" y="87325"/>
                </a:lnTo>
                <a:lnTo>
                  <a:pt x="933700" y="95799"/>
                </a:lnTo>
                <a:lnTo>
                  <a:pt x="930387" y="103273"/>
                </a:lnTo>
                <a:lnTo>
                  <a:pt x="925101" y="108599"/>
                </a:lnTo>
                <a:lnTo>
                  <a:pt x="918032" y="110629"/>
                </a:lnTo>
                <a:lnTo>
                  <a:pt x="942454" y="110629"/>
                </a:lnTo>
                <a:lnTo>
                  <a:pt x="947298" y="101108"/>
                </a:lnTo>
                <a:lnTo>
                  <a:pt x="949439" y="87325"/>
                </a:lnTo>
                <a:lnTo>
                  <a:pt x="949439" y="14592"/>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89" name="object 16"/>
          <p:cNvSpPr>
            <a:spLocks/>
          </p:cNvSpPr>
          <p:nvPr/>
        </p:nvSpPr>
        <p:spPr bwMode="auto">
          <a:xfrm>
            <a:off x="977900" y="4037013"/>
            <a:ext cx="53975" cy="128587"/>
          </a:xfrm>
          <a:custGeom>
            <a:avLst/>
            <a:gdLst>
              <a:gd name="T0" fmla="*/ 39235 w 53340"/>
              <a:gd name="T1" fmla="*/ 0 h 128904"/>
              <a:gd name="T2" fmla="*/ 38876 w 53340"/>
              <a:gd name="T3" fmla="*/ 6624 h 128904"/>
              <a:gd name="T4" fmla="*/ 38754 w 53340"/>
              <a:gd name="T5" fmla="*/ 14696 h 128904"/>
              <a:gd name="T6" fmla="*/ 38881 w 53340"/>
              <a:gd name="T7" fmla="*/ 31672 h 128904"/>
              <a:gd name="T8" fmla="*/ 38948 w 53340"/>
              <a:gd name="T9" fmla="*/ 59965 h 128904"/>
              <a:gd name="T10" fmla="*/ 33914 w 53340"/>
              <a:gd name="T11" fmla="*/ 98588 h 128904"/>
              <a:gd name="T12" fmla="*/ 0 w 53340"/>
              <a:gd name="T13" fmla="*/ 115082 h 128904"/>
              <a:gd name="T14" fmla="*/ 5860 w 53340"/>
              <a:gd name="T15" fmla="*/ 128448 h 128904"/>
              <a:gd name="T16" fmla="*/ 44767 w 53340"/>
              <a:gd name="T17" fmla="*/ 106156 h 128904"/>
              <a:gd name="T18" fmla="*/ 53692 w 53340"/>
              <a:gd name="T19" fmla="*/ 60990 h 128904"/>
              <a:gd name="T20" fmla="*/ 53809 w 53340"/>
              <a:gd name="T21" fmla="*/ 45980 h 128904"/>
              <a:gd name="T22" fmla="*/ 53666 w 53340"/>
              <a:gd name="T23" fmla="*/ 31672 h 128904"/>
              <a:gd name="T24" fmla="*/ 53554 w 53340"/>
              <a:gd name="T25" fmla="*/ 22829 h 128904"/>
              <a:gd name="T26" fmla="*/ 53664 w 53340"/>
              <a:gd name="T27" fmla="*/ 6624 h 128904"/>
              <a:gd name="T28" fmla="*/ 53949 w 53340"/>
              <a:gd name="T29" fmla="*/ 1178 h 128904"/>
              <a:gd name="T30" fmla="*/ 39235 w 53340"/>
              <a:gd name="T31" fmla="*/ 0 h 128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340" h="128904">
                <a:moveTo>
                  <a:pt x="38773" y="0"/>
                </a:moveTo>
                <a:lnTo>
                  <a:pt x="38419" y="6640"/>
                </a:lnTo>
                <a:lnTo>
                  <a:pt x="38298" y="14732"/>
                </a:lnTo>
                <a:lnTo>
                  <a:pt x="38424" y="31750"/>
                </a:lnTo>
                <a:lnTo>
                  <a:pt x="38490" y="60113"/>
                </a:lnTo>
                <a:lnTo>
                  <a:pt x="33515" y="98831"/>
                </a:lnTo>
                <a:lnTo>
                  <a:pt x="0" y="115366"/>
                </a:lnTo>
                <a:lnTo>
                  <a:pt x="5791" y="128765"/>
                </a:lnTo>
                <a:lnTo>
                  <a:pt x="44240" y="106418"/>
                </a:lnTo>
                <a:lnTo>
                  <a:pt x="53060" y="61140"/>
                </a:lnTo>
                <a:lnTo>
                  <a:pt x="53176" y="46093"/>
                </a:lnTo>
                <a:lnTo>
                  <a:pt x="53035" y="31750"/>
                </a:lnTo>
                <a:lnTo>
                  <a:pt x="52924" y="22885"/>
                </a:lnTo>
                <a:lnTo>
                  <a:pt x="53033" y="6640"/>
                </a:lnTo>
                <a:lnTo>
                  <a:pt x="53314" y="1181"/>
                </a:lnTo>
                <a:lnTo>
                  <a:pt x="38773" y="0"/>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90" name="object 17"/>
          <p:cNvSpPr>
            <a:spLocks/>
          </p:cNvSpPr>
          <p:nvPr/>
        </p:nvSpPr>
        <p:spPr bwMode="auto">
          <a:xfrm>
            <a:off x="1223963" y="4038600"/>
            <a:ext cx="53975" cy="127000"/>
          </a:xfrm>
          <a:custGeom>
            <a:avLst/>
            <a:gdLst>
              <a:gd name="T0" fmla="*/ 14727 w 53340"/>
              <a:gd name="T1" fmla="*/ 0 h 128270"/>
              <a:gd name="T2" fmla="*/ 0 w 53340"/>
              <a:gd name="T3" fmla="*/ 1169 h 128270"/>
              <a:gd name="T4" fmla="*/ 285 w 53340"/>
              <a:gd name="T5" fmla="*/ 6541 h 128270"/>
              <a:gd name="T6" fmla="*/ 405 w 53340"/>
              <a:gd name="T7" fmla="*/ 22439 h 128270"/>
              <a:gd name="T8" fmla="*/ 295 w 53340"/>
              <a:gd name="T9" fmla="*/ 31070 h 128270"/>
              <a:gd name="T10" fmla="*/ 271 w 53340"/>
              <a:gd name="T11" fmla="*/ 59696 h 128270"/>
              <a:gd name="T12" fmla="*/ 954 w 53340"/>
              <a:gd name="T13" fmla="*/ 73039 h 128270"/>
              <a:gd name="T14" fmla="*/ 14169 w 53340"/>
              <a:gd name="T15" fmla="*/ 109906 h 128270"/>
              <a:gd name="T16" fmla="*/ 47665 w 53340"/>
              <a:gd name="T17" fmla="*/ 126559 h 128270"/>
              <a:gd name="T18" fmla="*/ 53563 w 53340"/>
              <a:gd name="T19" fmla="*/ 113306 h 128270"/>
              <a:gd name="T20" fmla="*/ 47453 w 53340"/>
              <a:gd name="T21" fmla="*/ 110672 h 128270"/>
              <a:gd name="T22" fmla="*/ 40998 w 53340"/>
              <a:gd name="T23" fmla="*/ 107803 h 128270"/>
              <a:gd name="T24" fmla="*/ 15623 w 53340"/>
              <a:gd name="T25" fmla="*/ 71235 h 128270"/>
              <a:gd name="T26" fmla="*/ 14915 w 53340"/>
              <a:gd name="T27" fmla="*/ 45031 h 128270"/>
              <a:gd name="T28" fmla="*/ 15074 w 53340"/>
              <a:gd name="T29" fmla="*/ 31070 h 128270"/>
              <a:gd name="T30" fmla="*/ 15201 w 53340"/>
              <a:gd name="T31" fmla="*/ 14469 h 128270"/>
              <a:gd name="T32" fmla="*/ 15079 w 53340"/>
              <a:gd name="T33" fmla="*/ 6541 h 128270"/>
              <a:gd name="T34" fmla="*/ 14727 w 53340"/>
              <a:gd name="T35" fmla="*/ 0 h 1282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340" h="128270">
                <a:moveTo>
                  <a:pt x="14554" y="0"/>
                </a:moveTo>
                <a:lnTo>
                  <a:pt x="0" y="1181"/>
                </a:lnTo>
                <a:lnTo>
                  <a:pt x="282" y="6606"/>
                </a:lnTo>
                <a:lnTo>
                  <a:pt x="400" y="22663"/>
                </a:lnTo>
                <a:lnTo>
                  <a:pt x="292" y="31381"/>
                </a:lnTo>
                <a:lnTo>
                  <a:pt x="268" y="60293"/>
                </a:lnTo>
                <a:lnTo>
                  <a:pt x="943" y="73769"/>
                </a:lnTo>
                <a:lnTo>
                  <a:pt x="14002" y="111005"/>
                </a:lnTo>
                <a:lnTo>
                  <a:pt x="47104" y="127825"/>
                </a:lnTo>
                <a:lnTo>
                  <a:pt x="52933" y="114439"/>
                </a:lnTo>
                <a:lnTo>
                  <a:pt x="46895" y="111779"/>
                </a:lnTo>
                <a:lnTo>
                  <a:pt x="40516" y="108881"/>
                </a:lnTo>
                <a:lnTo>
                  <a:pt x="15439" y="71947"/>
                </a:lnTo>
                <a:lnTo>
                  <a:pt x="14740" y="45481"/>
                </a:lnTo>
                <a:lnTo>
                  <a:pt x="14897" y="31381"/>
                </a:lnTo>
                <a:lnTo>
                  <a:pt x="15022" y="14614"/>
                </a:lnTo>
                <a:lnTo>
                  <a:pt x="14902" y="6606"/>
                </a:lnTo>
                <a:lnTo>
                  <a:pt x="14554" y="0"/>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91" name="object 18"/>
          <p:cNvSpPr>
            <a:spLocks/>
          </p:cNvSpPr>
          <p:nvPr/>
        </p:nvSpPr>
        <p:spPr bwMode="auto">
          <a:xfrm>
            <a:off x="955675" y="4159250"/>
            <a:ext cx="344488" cy="0"/>
          </a:xfrm>
          <a:custGeom>
            <a:avLst/>
            <a:gdLst>
              <a:gd name="T0" fmla="*/ 0 w 345440"/>
              <a:gd name="T1" fmla="*/ 344399 w 345440"/>
              <a:gd name="T2" fmla="*/ 0 60000 65536"/>
              <a:gd name="T3" fmla="*/ 0 60000 65536"/>
            </a:gdLst>
            <a:ahLst/>
            <a:cxnLst>
              <a:cxn ang="T2">
                <a:pos x="T0" y="0"/>
              </a:cxn>
              <a:cxn ang="T3">
                <a:pos x="T1" y="0"/>
              </a:cxn>
            </a:cxnLst>
            <a:rect l="0" t="0" r="r" b="b"/>
            <a:pathLst>
              <a:path w="345440">
                <a:moveTo>
                  <a:pt x="0" y="0"/>
                </a:moveTo>
                <a:lnTo>
                  <a:pt x="34535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92" name="object 19"/>
          <p:cNvSpPr>
            <a:spLocks/>
          </p:cNvSpPr>
          <p:nvPr/>
        </p:nvSpPr>
        <p:spPr bwMode="auto">
          <a:xfrm>
            <a:off x="717550" y="3413125"/>
            <a:ext cx="819150" cy="455613"/>
          </a:xfrm>
          <a:custGeom>
            <a:avLst/>
            <a:gdLst>
              <a:gd name="T0" fmla="*/ 0 w 819785"/>
              <a:gd name="T1" fmla="*/ 0 h 455929"/>
              <a:gd name="T2" fmla="*/ 818781 w 819785"/>
              <a:gd name="T3" fmla="*/ 0 h 455929"/>
              <a:gd name="T4" fmla="*/ 818781 w 819785"/>
              <a:gd name="T5" fmla="*/ 455283 h 455929"/>
              <a:gd name="T6" fmla="*/ 0 w 819785"/>
              <a:gd name="T7" fmla="*/ 455283 h 455929"/>
              <a:gd name="T8" fmla="*/ 0 w 819785"/>
              <a:gd name="T9" fmla="*/ 0 h 455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785" h="455929">
                <a:moveTo>
                  <a:pt x="0" y="0"/>
                </a:moveTo>
                <a:lnTo>
                  <a:pt x="819416" y="0"/>
                </a:lnTo>
                <a:lnTo>
                  <a:pt x="819416" y="455599"/>
                </a:lnTo>
                <a:lnTo>
                  <a:pt x="0" y="455599"/>
                </a:lnTo>
                <a:lnTo>
                  <a:pt x="0" y="0"/>
                </a:lnTo>
                <a:close/>
              </a:path>
            </a:pathLst>
          </a:custGeom>
          <a:solidFill>
            <a:srgbClr val="ECEB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93" name="object 20"/>
          <p:cNvSpPr>
            <a:spLocks/>
          </p:cNvSpPr>
          <p:nvPr/>
        </p:nvSpPr>
        <p:spPr bwMode="auto">
          <a:xfrm>
            <a:off x="884238" y="3465513"/>
            <a:ext cx="104775" cy="0"/>
          </a:xfrm>
          <a:custGeom>
            <a:avLst/>
            <a:gdLst>
              <a:gd name="T0" fmla="*/ 0 w 104140"/>
              <a:gd name="T1" fmla="*/ 104519 w 104140"/>
              <a:gd name="T2" fmla="*/ 0 60000 65536"/>
              <a:gd name="T3" fmla="*/ 0 60000 65536"/>
            </a:gdLst>
            <a:ahLst/>
            <a:cxnLst>
              <a:cxn ang="T2">
                <a:pos x="T0" y="0"/>
              </a:cxn>
              <a:cxn ang="T3">
                <a:pos x="T1" y="0"/>
              </a:cxn>
            </a:cxnLst>
            <a:rect l="0" t="0" r="r" b="b"/>
            <a:pathLst>
              <a:path w="104140">
                <a:moveTo>
                  <a:pt x="0" y="0"/>
                </a:moveTo>
                <a:lnTo>
                  <a:pt x="10388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94" name="object 21"/>
          <p:cNvSpPr>
            <a:spLocks/>
          </p:cNvSpPr>
          <p:nvPr/>
        </p:nvSpPr>
        <p:spPr bwMode="auto">
          <a:xfrm>
            <a:off x="1123950" y="3465513"/>
            <a:ext cx="212725" cy="0"/>
          </a:xfrm>
          <a:custGeom>
            <a:avLst/>
            <a:gdLst>
              <a:gd name="T0" fmla="*/ 0 w 212725"/>
              <a:gd name="T1" fmla="*/ 212496 w 212725"/>
              <a:gd name="T2" fmla="*/ 0 60000 65536"/>
              <a:gd name="T3" fmla="*/ 0 60000 65536"/>
            </a:gdLst>
            <a:ahLst/>
            <a:cxnLst>
              <a:cxn ang="T2">
                <a:pos x="T0" y="0"/>
              </a:cxn>
              <a:cxn ang="T3">
                <a:pos x="T1" y="0"/>
              </a:cxn>
            </a:cxnLst>
            <a:rect l="0" t="0" r="r" b="b"/>
            <a:pathLst>
              <a:path w="212725">
                <a:moveTo>
                  <a:pt x="0" y="0"/>
                </a:moveTo>
                <a:lnTo>
                  <a:pt x="21249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95" name="object 22"/>
          <p:cNvSpPr>
            <a:spLocks/>
          </p:cNvSpPr>
          <p:nvPr/>
        </p:nvSpPr>
        <p:spPr bwMode="auto">
          <a:xfrm>
            <a:off x="1030288" y="3465513"/>
            <a:ext cx="49212" cy="0"/>
          </a:xfrm>
          <a:custGeom>
            <a:avLst/>
            <a:gdLst>
              <a:gd name="T0" fmla="*/ 0 w 48894"/>
              <a:gd name="T1" fmla="*/ 49123 w 48894"/>
              <a:gd name="T2" fmla="*/ 0 60000 65536"/>
              <a:gd name="T3" fmla="*/ 0 60000 65536"/>
            </a:gdLst>
            <a:ahLst/>
            <a:cxnLst>
              <a:cxn ang="T2">
                <a:pos x="T0" y="0"/>
              </a:cxn>
              <a:cxn ang="T3">
                <a:pos x="T1" y="0"/>
              </a:cxn>
            </a:cxnLst>
            <a:rect l="0" t="0" r="r" b="b"/>
            <a:pathLst>
              <a:path w="48894">
                <a:moveTo>
                  <a:pt x="0" y="0"/>
                </a:moveTo>
                <a:lnTo>
                  <a:pt x="4880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96" name="object 23"/>
          <p:cNvSpPr>
            <a:spLocks/>
          </p:cNvSpPr>
          <p:nvPr/>
        </p:nvSpPr>
        <p:spPr bwMode="auto">
          <a:xfrm>
            <a:off x="919163" y="3638550"/>
            <a:ext cx="85725" cy="0"/>
          </a:xfrm>
          <a:custGeom>
            <a:avLst/>
            <a:gdLst>
              <a:gd name="T0" fmla="*/ 0 w 85090"/>
              <a:gd name="T1" fmla="*/ 85405 w 85090"/>
              <a:gd name="T2" fmla="*/ 0 60000 65536"/>
              <a:gd name="T3" fmla="*/ 0 60000 65536"/>
            </a:gdLst>
            <a:ahLst/>
            <a:cxnLst>
              <a:cxn ang="T2">
                <a:pos x="T0" y="0"/>
              </a:cxn>
              <a:cxn ang="T3">
                <a:pos x="T1" y="0"/>
              </a:cxn>
            </a:cxnLst>
            <a:rect l="0" t="0" r="r" b="b"/>
            <a:pathLst>
              <a:path w="85090">
                <a:moveTo>
                  <a:pt x="0" y="0"/>
                </a:moveTo>
                <a:lnTo>
                  <a:pt x="84772"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97" name="object 24"/>
          <p:cNvSpPr>
            <a:spLocks/>
          </p:cNvSpPr>
          <p:nvPr/>
        </p:nvSpPr>
        <p:spPr bwMode="auto">
          <a:xfrm>
            <a:off x="1163638" y="3638550"/>
            <a:ext cx="173037" cy="0"/>
          </a:xfrm>
          <a:custGeom>
            <a:avLst/>
            <a:gdLst>
              <a:gd name="T0" fmla="*/ 0 w 173990"/>
              <a:gd name="T1" fmla="*/ 172809 w 173990"/>
              <a:gd name="T2" fmla="*/ 0 60000 65536"/>
              <a:gd name="T3" fmla="*/ 0 60000 65536"/>
            </a:gdLst>
            <a:ahLst/>
            <a:cxnLst>
              <a:cxn ang="T2">
                <a:pos x="T0" y="0"/>
              </a:cxn>
              <a:cxn ang="T3">
                <a:pos x="T1" y="0"/>
              </a:cxn>
            </a:cxnLst>
            <a:rect l="0" t="0" r="r" b="b"/>
            <a:pathLst>
              <a:path w="173990">
                <a:moveTo>
                  <a:pt x="0" y="0"/>
                </a:moveTo>
                <a:lnTo>
                  <a:pt x="173761"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98" name="object 25"/>
          <p:cNvSpPr>
            <a:spLocks/>
          </p:cNvSpPr>
          <p:nvPr/>
        </p:nvSpPr>
        <p:spPr bwMode="auto">
          <a:xfrm>
            <a:off x="1044575" y="3638550"/>
            <a:ext cx="73025" cy="0"/>
          </a:xfrm>
          <a:custGeom>
            <a:avLst/>
            <a:gdLst>
              <a:gd name="T0" fmla="*/ 0 w 73025"/>
              <a:gd name="T1" fmla="*/ 73012 w 73025"/>
              <a:gd name="T2" fmla="*/ 0 60000 65536"/>
              <a:gd name="T3" fmla="*/ 0 60000 65536"/>
            </a:gdLst>
            <a:ahLst/>
            <a:cxnLst>
              <a:cxn ang="T2">
                <a:pos x="T0" y="0"/>
              </a:cxn>
              <a:cxn ang="T3">
                <a:pos x="T1" y="0"/>
              </a:cxn>
            </a:cxnLst>
            <a:rect l="0" t="0" r="r" b="b"/>
            <a:pathLst>
              <a:path w="73025">
                <a:moveTo>
                  <a:pt x="0" y="0"/>
                </a:moveTo>
                <a:lnTo>
                  <a:pt x="73012"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699" name="object 26"/>
          <p:cNvSpPr>
            <a:spLocks/>
          </p:cNvSpPr>
          <p:nvPr/>
        </p:nvSpPr>
        <p:spPr bwMode="auto">
          <a:xfrm>
            <a:off x="1354138" y="3811588"/>
            <a:ext cx="138112" cy="0"/>
          </a:xfrm>
          <a:custGeom>
            <a:avLst/>
            <a:gdLst>
              <a:gd name="T0" fmla="*/ 0 w 137794"/>
              <a:gd name="T1" fmla="*/ 137870 w 137794"/>
              <a:gd name="T2" fmla="*/ 0 60000 65536"/>
              <a:gd name="T3" fmla="*/ 0 60000 65536"/>
            </a:gdLst>
            <a:ahLst/>
            <a:cxnLst>
              <a:cxn ang="T2">
                <a:pos x="T0" y="0"/>
              </a:cxn>
              <a:cxn ang="T3">
                <a:pos x="T1" y="0"/>
              </a:cxn>
            </a:cxnLst>
            <a:rect l="0" t="0" r="r" b="b"/>
            <a:pathLst>
              <a:path w="137794">
                <a:moveTo>
                  <a:pt x="0" y="0"/>
                </a:moveTo>
                <a:lnTo>
                  <a:pt x="13755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0" name="object 27"/>
          <p:cNvSpPr>
            <a:spLocks/>
          </p:cNvSpPr>
          <p:nvPr/>
        </p:nvSpPr>
        <p:spPr bwMode="auto">
          <a:xfrm>
            <a:off x="1044575" y="3811588"/>
            <a:ext cx="258763" cy="0"/>
          </a:xfrm>
          <a:custGeom>
            <a:avLst/>
            <a:gdLst>
              <a:gd name="T0" fmla="*/ 0 w 259080"/>
              <a:gd name="T1" fmla="*/ 258432 w 259080"/>
              <a:gd name="T2" fmla="*/ 0 60000 65536"/>
              <a:gd name="T3" fmla="*/ 0 60000 65536"/>
            </a:gdLst>
            <a:ahLst/>
            <a:cxnLst>
              <a:cxn ang="T2">
                <a:pos x="T0" y="0"/>
              </a:cxn>
              <a:cxn ang="T3">
                <a:pos x="T1" y="0"/>
              </a:cxn>
            </a:cxnLst>
            <a:rect l="0" t="0" r="r" b="b"/>
            <a:pathLst>
              <a:path w="259080">
                <a:moveTo>
                  <a:pt x="0" y="0"/>
                </a:moveTo>
                <a:lnTo>
                  <a:pt x="258749"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1" name="object 28"/>
          <p:cNvSpPr>
            <a:spLocks/>
          </p:cNvSpPr>
          <p:nvPr/>
        </p:nvSpPr>
        <p:spPr bwMode="auto">
          <a:xfrm>
            <a:off x="1382713" y="3638550"/>
            <a:ext cx="109537" cy="0"/>
          </a:xfrm>
          <a:custGeom>
            <a:avLst/>
            <a:gdLst>
              <a:gd name="T0" fmla="*/ 0 w 109855"/>
              <a:gd name="T1" fmla="*/ 109498 w 109855"/>
              <a:gd name="T2" fmla="*/ 0 60000 65536"/>
              <a:gd name="T3" fmla="*/ 0 60000 65536"/>
            </a:gdLst>
            <a:ahLst/>
            <a:cxnLst>
              <a:cxn ang="T2">
                <a:pos x="T0" y="0"/>
              </a:cxn>
              <a:cxn ang="T3">
                <a:pos x="T1" y="0"/>
              </a:cxn>
            </a:cxnLst>
            <a:rect l="0" t="0" r="r" b="b"/>
            <a:pathLst>
              <a:path w="109855">
                <a:moveTo>
                  <a:pt x="0" y="0"/>
                </a:moveTo>
                <a:lnTo>
                  <a:pt x="109816"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2" name="object 29"/>
          <p:cNvSpPr>
            <a:spLocks/>
          </p:cNvSpPr>
          <p:nvPr/>
        </p:nvSpPr>
        <p:spPr bwMode="auto">
          <a:xfrm>
            <a:off x="965200" y="3725863"/>
            <a:ext cx="39688" cy="0"/>
          </a:xfrm>
          <a:custGeom>
            <a:avLst/>
            <a:gdLst>
              <a:gd name="T0" fmla="*/ 0 w 40005"/>
              <a:gd name="T1" fmla="*/ 39423 w 40005"/>
              <a:gd name="T2" fmla="*/ 0 60000 65536"/>
              <a:gd name="T3" fmla="*/ 0 60000 65536"/>
            </a:gdLst>
            <a:ahLst/>
            <a:cxnLst>
              <a:cxn ang="T2">
                <a:pos x="T0" y="0"/>
              </a:cxn>
              <a:cxn ang="T3">
                <a:pos x="T1" y="0"/>
              </a:cxn>
            </a:cxnLst>
            <a:rect l="0" t="0" r="r" b="b"/>
            <a:pathLst>
              <a:path w="40005">
                <a:moveTo>
                  <a:pt x="0" y="0"/>
                </a:moveTo>
                <a:lnTo>
                  <a:pt x="39738"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3" name="object 30"/>
          <p:cNvSpPr>
            <a:spLocks/>
          </p:cNvSpPr>
          <p:nvPr/>
        </p:nvSpPr>
        <p:spPr bwMode="auto">
          <a:xfrm>
            <a:off x="1044575" y="3725863"/>
            <a:ext cx="263525" cy="0"/>
          </a:xfrm>
          <a:custGeom>
            <a:avLst/>
            <a:gdLst>
              <a:gd name="T0" fmla="*/ 0 w 263525"/>
              <a:gd name="T1" fmla="*/ 263397 w 263525"/>
              <a:gd name="T2" fmla="*/ 0 60000 65536"/>
              <a:gd name="T3" fmla="*/ 0 60000 65536"/>
            </a:gdLst>
            <a:ahLst/>
            <a:cxnLst>
              <a:cxn ang="T2">
                <a:pos x="T0" y="0"/>
              </a:cxn>
              <a:cxn ang="T3">
                <a:pos x="T1" y="0"/>
              </a:cxn>
            </a:cxnLst>
            <a:rect l="0" t="0" r="r" b="b"/>
            <a:pathLst>
              <a:path w="263525">
                <a:moveTo>
                  <a:pt x="0" y="0"/>
                </a:moveTo>
                <a:lnTo>
                  <a:pt x="263397"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4" name="object 31"/>
          <p:cNvSpPr>
            <a:spLocks/>
          </p:cNvSpPr>
          <p:nvPr/>
        </p:nvSpPr>
        <p:spPr bwMode="auto">
          <a:xfrm>
            <a:off x="1381125" y="3465513"/>
            <a:ext cx="49213" cy="0"/>
          </a:xfrm>
          <a:custGeom>
            <a:avLst/>
            <a:gdLst>
              <a:gd name="T0" fmla="*/ 0 w 48894"/>
              <a:gd name="T1" fmla="*/ 49150 w 48894"/>
              <a:gd name="T2" fmla="*/ 0 60000 65536"/>
              <a:gd name="T3" fmla="*/ 0 60000 65536"/>
            </a:gdLst>
            <a:ahLst/>
            <a:cxnLst>
              <a:cxn ang="T2">
                <a:pos x="T0" y="0"/>
              </a:cxn>
              <a:cxn ang="T3">
                <a:pos x="T1" y="0"/>
              </a:cxn>
            </a:cxnLst>
            <a:rect l="0" t="0" r="r" b="b"/>
            <a:pathLst>
              <a:path w="48894">
                <a:moveTo>
                  <a:pt x="0" y="0"/>
                </a:moveTo>
                <a:lnTo>
                  <a:pt x="48831"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5" name="object 32"/>
          <p:cNvSpPr>
            <a:spLocks/>
          </p:cNvSpPr>
          <p:nvPr/>
        </p:nvSpPr>
        <p:spPr bwMode="auto">
          <a:xfrm>
            <a:off x="884238" y="3552825"/>
            <a:ext cx="419100" cy="0"/>
          </a:xfrm>
          <a:custGeom>
            <a:avLst/>
            <a:gdLst>
              <a:gd name="T0" fmla="*/ 0 w 419100"/>
              <a:gd name="T1" fmla="*/ 418706 w 419100"/>
              <a:gd name="T2" fmla="*/ 0 60000 65536"/>
              <a:gd name="T3" fmla="*/ 0 60000 65536"/>
            </a:gdLst>
            <a:ahLst/>
            <a:cxnLst>
              <a:cxn ang="T2">
                <a:pos x="T0" y="0"/>
              </a:cxn>
              <a:cxn ang="T3">
                <a:pos x="T1" y="0"/>
              </a:cxn>
            </a:cxnLst>
            <a:rect l="0" t="0" r="r" b="b"/>
            <a:pathLst>
              <a:path w="419100">
                <a:moveTo>
                  <a:pt x="0" y="0"/>
                </a:moveTo>
                <a:lnTo>
                  <a:pt x="41870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6" name="object 33"/>
          <p:cNvSpPr>
            <a:spLocks/>
          </p:cNvSpPr>
          <p:nvPr/>
        </p:nvSpPr>
        <p:spPr bwMode="auto">
          <a:xfrm>
            <a:off x="762000" y="3465513"/>
            <a:ext cx="44450" cy="0"/>
          </a:xfrm>
          <a:custGeom>
            <a:avLst/>
            <a:gdLst>
              <a:gd name="T0" fmla="*/ 0 w 43179"/>
              <a:gd name="T1" fmla="*/ 44372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7" name="object 34"/>
          <p:cNvSpPr>
            <a:spLocks/>
          </p:cNvSpPr>
          <p:nvPr/>
        </p:nvSpPr>
        <p:spPr bwMode="auto">
          <a:xfrm>
            <a:off x="762000" y="3552825"/>
            <a:ext cx="44450" cy="0"/>
          </a:xfrm>
          <a:custGeom>
            <a:avLst/>
            <a:gdLst>
              <a:gd name="T0" fmla="*/ 0 w 43179"/>
              <a:gd name="T1" fmla="*/ 44372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8" name="object 35"/>
          <p:cNvSpPr>
            <a:spLocks/>
          </p:cNvSpPr>
          <p:nvPr/>
        </p:nvSpPr>
        <p:spPr bwMode="auto">
          <a:xfrm>
            <a:off x="762000" y="3638550"/>
            <a:ext cx="44450" cy="0"/>
          </a:xfrm>
          <a:custGeom>
            <a:avLst/>
            <a:gdLst>
              <a:gd name="T0" fmla="*/ 0 w 43179"/>
              <a:gd name="T1" fmla="*/ 44372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09" name="object 36"/>
          <p:cNvSpPr>
            <a:spLocks/>
          </p:cNvSpPr>
          <p:nvPr/>
        </p:nvSpPr>
        <p:spPr bwMode="auto">
          <a:xfrm>
            <a:off x="762000" y="3725863"/>
            <a:ext cx="44450" cy="0"/>
          </a:xfrm>
          <a:custGeom>
            <a:avLst/>
            <a:gdLst>
              <a:gd name="T0" fmla="*/ 0 w 43179"/>
              <a:gd name="T1" fmla="*/ 44372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10" name="object 37"/>
          <p:cNvSpPr>
            <a:spLocks/>
          </p:cNvSpPr>
          <p:nvPr/>
        </p:nvSpPr>
        <p:spPr bwMode="auto">
          <a:xfrm>
            <a:off x="762000" y="3811588"/>
            <a:ext cx="44450" cy="0"/>
          </a:xfrm>
          <a:custGeom>
            <a:avLst/>
            <a:gdLst>
              <a:gd name="T0" fmla="*/ 0 w 43179"/>
              <a:gd name="T1" fmla="*/ 44372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11" name="object 38"/>
          <p:cNvSpPr>
            <a:spLocks/>
          </p:cNvSpPr>
          <p:nvPr/>
        </p:nvSpPr>
        <p:spPr bwMode="auto">
          <a:xfrm>
            <a:off x="885825" y="3795713"/>
            <a:ext cx="490538" cy="369887"/>
          </a:xfrm>
          <a:custGeom>
            <a:avLst/>
            <a:gdLst>
              <a:gd name="T0" fmla="*/ 249324 w 490855"/>
              <a:gd name="T1" fmla="*/ 0 h 370839"/>
              <a:gd name="T2" fmla="*/ 241398 w 490855"/>
              <a:gd name="T3" fmla="*/ 76 h 370839"/>
              <a:gd name="T4" fmla="*/ 219380 w 490855"/>
              <a:gd name="T5" fmla="*/ 1792 h 370839"/>
              <a:gd name="T6" fmla="*/ 3554 w 490855"/>
              <a:gd name="T7" fmla="*/ 21015 h 370839"/>
              <a:gd name="T8" fmla="*/ 0 w 490855"/>
              <a:gd name="T9" fmla="*/ 24372 h 370839"/>
              <a:gd name="T10" fmla="*/ 0 w 490855"/>
              <a:gd name="T11" fmla="*/ 369381 h 370839"/>
              <a:gd name="T12" fmla="*/ 490411 w 490855"/>
              <a:gd name="T13" fmla="*/ 369381 h 370839"/>
              <a:gd name="T14" fmla="*/ 490411 w 490855"/>
              <a:gd name="T15" fmla="*/ 24891 h 370839"/>
              <a:gd name="T16" fmla="*/ 486172 w 490855"/>
              <a:gd name="T17" fmla="*/ 20837 h 370839"/>
              <a:gd name="T18" fmla="*/ 273279 w 490855"/>
              <a:gd name="T19" fmla="*/ 2369 h 370839"/>
              <a:gd name="T20" fmla="*/ 257301 w 490855"/>
              <a:gd name="T21" fmla="*/ 604 h 370839"/>
              <a:gd name="T22" fmla="*/ 249324 w 490855"/>
              <a:gd name="T23" fmla="*/ 0 h 3708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0855" h="370839">
                <a:moveTo>
                  <a:pt x="249485" y="0"/>
                </a:moveTo>
                <a:lnTo>
                  <a:pt x="241554" y="76"/>
                </a:lnTo>
                <a:lnTo>
                  <a:pt x="219522" y="1797"/>
                </a:lnTo>
                <a:lnTo>
                  <a:pt x="3556" y="21069"/>
                </a:lnTo>
                <a:lnTo>
                  <a:pt x="0" y="24435"/>
                </a:lnTo>
                <a:lnTo>
                  <a:pt x="0" y="370332"/>
                </a:lnTo>
                <a:lnTo>
                  <a:pt x="490728" y="370332"/>
                </a:lnTo>
                <a:lnTo>
                  <a:pt x="490728" y="24955"/>
                </a:lnTo>
                <a:lnTo>
                  <a:pt x="486486" y="20891"/>
                </a:lnTo>
                <a:lnTo>
                  <a:pt x="273456" y="2375"/>
                </a:lnTo>
                <a:lnTo>
                  <a:pt x="257467" y="606"/>
                </a:lnTo>
                <a:lnTo>
                  <a:pt x="249485" y="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12" name="object 39"/>
          <p:cNvSpPr>
            <a:spLocks/>
          </p:cNvSpPr>
          <p:nvPr/>
        </p:nvSpPr>
        <p:spPr bwMode="auto">
          <a:xfrm>
            <a:off x="1000125" y="3513138"/>
            <a:ext cx="261938" cy="261937"/>
          </a:xfrm>
          <a:custGeom>
            <a:avLst/>
            <a:gdLst>
              <a:gd name="T0" fmla="*/ 131477 w 261619"/>
              <a:gd name="T1" fmla="*/ 0 h 261620"/>
              <a:gd name="T2" fmla="*/ 80629 w 261619"/>
              <a:gd name="T3" fmla="*/ 10122 h 261620"/>
              <a:gd name="T4" fmla="*/ 38855 w 261619"/>
              <a:gd name="T5" fmla="*/ 38138 h 261620"/>
              <a:gd name="T6" fmla="*/ 10523 w 261619"/>
              <a:gd name="T7" fmla="*/ 79711 h 261620"/>
              <a:gd name="T8" fmla="*/ 0 w 261619"/>
              <a:gd name="T9" fmla="*/ 130510 h 261620"/>
              <a:gd name="T10" fmla="*/ 10223 w 261619"/>
              <a:gd name="T11" fmla="*/ 181332 h 261620"/>
              <a:gd name="T12" fmla="*/ 38337 w 261619"/>
              <a:gd name="T13" fmla="*/ 223047 h 261620"/>
              <a:gd name="T14" fmla="*/ 79981 w 261619"/>
              <a:gd name="T15" fmla="*/ 251286 h 261620"/>
              <a:gd name="T16" fmla="*/ 130803 w 261619"/>
              <a:gd name="T17" fmla="*/ 261683 h 261620"/>
              <a:gd name="T18" fmla="*/ 181471 w 261619"/>
              <a:gd name="T19" fmla="*/ 251389 h 261620"/>
              <a:gd name="T20" fmla="*/ 223045 w 261619"/>
              <a:gd name="T21" fmla="*/ 223340 h 261620"/>
              <a:gd name="T22" fmla="*/ 251215 w 261619"/>
              <a:gd name="T23" fmla="*/ 181838 h 261620"/>
              <a:gd name="T24" fmla="*/ 261672 w 261619"/>
              <a:gd name="T25" fmla="*/ 131184 h 261620"/>
              <a:gd name="T26" fmla="*/ 251490 w 261619"/>
              <a:gd name="T27" fmla="*/ 80507 h 261620"/>
              <a:gd name="T28" fmla="*/ 223520 w 261619"/>
              <a:gd name="T29" fmla="*/ 38851 h 261620"/>
              <a:gd name="T30" fmla="*/ 182077 w 261619"/>
              <a:gd name="T31" fmla="*/ 10566 h 261620"/>
              <a:gd name="T32" fmla="*/ 131477 w 261619"/>
              <a:gd name="T33" fmla="*/ 0 h 2616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1619" h="261620">
                <a:moveTo>
                  <a:pt x="131317" y="0"/>
                </a:moveTo>
                <a:lnTo>
                  <a:pt x="80531" y="10110"/>
                </a:lnTo>
                <a:lnTo>
                  <a:pt x="38808" y="38092"/>
                </a:lnTo>
                <a:lnTo>
                  <a:pt x="10510" y="79615"/>
                </a:lnTo>
                <a:lnTo>
                  <a:pt x="0" y="130352"/>
                </a:lnTo>
                <a:lnTo>
                  <a:pt x="10211" y="181113"/>
                </a:lnTo>
                <a:lnTo>
                  <a:pt x="38290" y="222777"/>
                </a:lnTo>
                <a:lnTo>
                  <a:pt x="79884" y="250982"/>
                </a:lnTo>
                <a:lnTo>
                  <a:pt x="130644" y="261366"/>
                </a:lnTo>
                <a:lnTo>
                  <a:pt x="181250" y="251085"/>
                </a:lnTo>
                <a:lnTo>
                  <a:pt x="222773" y="223070"/>
                </a:lnTo>
                <a:lnTo>
                  <a:pt x="250909" y="181618"/>
                </a:lnTo>
                <a:lnTo>
                  <a:pt x="261353" y="131025"/>
                </a:lnTo>
                <a:lnTo>
                  <a:pt x="251184" y="80410"/>
                </a:lnTo>
                <a:lnTo>
                  <a:pt x="223248" y="38804"/>
                </a:lnTo>
                <a:lnTo>
                  <a:pt x="181855" y="10553"/>
                </a:lnTo>
                <a:lnTo>
                  <a:pt x="131317" y="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13" name="object 40"/>
          <p:cNvSpPr>
            <a:spLocks/>
          </p:cNvSpPr>
          <p:nvPr/>
        </p:nvSpPr>
        <p:spPr bwMode="auto">
          <a:xfrm>
            <a:off x="1000125" y="3513138"/>
            <a:ext cx="261938" cy="212725"/>
          </a:xfrm>
          <a:custGeom>
            <a:avLst/>
            <a:gdLst>
              <a:gd name="T0" fmla="*/ 131403 w 260984"/>
              <a:gd name="T1" fmla="*/ 0 h 212089"/>
              <a:gd name="T2" fmla="*/ 82096 w 260984"/>
              <a:gd name="T3" fmla="*/ 9473 h 212089"/>
              <a:gd name="T4" fmla="*/ 41156 w 260984"/>
              <a:gd name="T5" fmla="*/ 35800 h 212089"/>
              <a:gd name="T6" fmla="*/ 12488 w 260984"/>
              <a:gd name="T7" fmla="*/ 75061 h 212089"/>
              <a:gd name="T8" fmla="*/ 0 w 260984"/>
              <a:gd name="T9" fmla="*/ 123343 h 212089"/>
              <a:gd name="T10" fmla="*/ 20815 w 260984"/>
              <a:gd name="T11" fmla="*/ 159250 h 212089"/>
              <a:gd name="T12" fmla="*/ 50927 w 260984"/>
              <a:gd name="T13" fmla="*/ 187498 h 212089"/>
              <a:gd name="T14" fmla="*/ 88264 w 260984"/>
              <a:gd name="T15" fmla="*/ 205996 h 212089"/>
              <a:gd name="T16" fmla="*/ 130727 w 260984"/>
              <a:gd name="T17" fmla="*/ 212637 h 212089"/>
              <a:gd name="T18" fmla="*/ 173216 w 260984"/>
              <a:gd name="T19" fmla="*/ 206019 h 212089"/>
              <a:gd name="T20" fmla="*/ 210601 w 260984"/>
              <a:gd name="T21" fmla="*/ 187498 h 212089"/>
              <a:gd name="T22" fmla="*/ 240707 w 260984"/>
              <a:gd name="T23" fmla="*/ 159245 h 212089"/>
              <a:gd name="T24" fmla="*/ 261517 w 260984"/>
              <a:gd name="T25" fmla="*/ 123292 h 212089"/>
              <a:gd name="T26" fmla="*/ 249177 w 260984"/>
              <a:gd name="T27" fmla="*/ 75366 h 212089"/>
              <a:gd name="T28" fmla="*/ 220833 w 260984"/>
              <a:gd name="T29" fmla="*/ 36252 h 212089"/>
              <a:gd name="T30" fmla="*/ 180303 w 260984"/>
              <a:gd name="T31" fmla="*/ 9834 h 212089"/>
              <a:gd name="T32" fmla="*/ 131403 w 260984"/>
              <a:gd name="T33" fmla="*/ 0 h 2120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984" h="212089">
                <a:moveTo>
                  <a:pt x="130924" y="0"/>
                </a:moveTo>
                <a:lnTo>
                  <a:pt x="81797" y="9445"/>
                </a:lnTo>
                <a:lnTo>
                  <a:pt x="41006" y="35693"/>
                </a:lnTo>
                <a:lnTo>
                  <a:pt x="12443" y="74837"/>
                </a:lnTo>
                <a:lnTo>
                  <a:pt x="0" y="122974"/>
                </a:lnTo>
                <a:lnTo>
                  <a:pt x="20739" y="158774"/>
                </a:lnTo>
                <a:lnTo>
                  <a:pt x="50742" y="186937"/>
                </a:lnTo>
                <a:lnTo>
                  <a:pt x="87943" y="205380"/>
                </a:lnTo>
                <a:lnTo>
                  <a:pt x="130251" y="212001"/>
                </a:lnTo>
                <a:lnTo>
                  <a:pt x="172585" y="205403"/>
                </a:lnTo>
                <a:lnTo>
                  <a:pt x="209834" y="186937"/>
                </a:lnTo>
                <a:lnTo>
                  <a:pt x="239830" y="158769"/>
                </a:lnTo>
                <a:lnTo>
                  <a:pt x="260565" y="122923"/>
                </a:lnTo>
                <a:lnTo>
                  <a:pt x="248269" y="75141"/>
                </a:lnTo>
                <a:lnTo>
                  <a:pt x="220029" y="36144"/>
                </a:lnTo>
                <a:lnTo>
                  <a:pt x="179646" y="9805"/>
                </a:lnTo>
                <a:lnTo>
                  <a:pt x="130924" y="0"/>
                </a:lnTo>
                <a:close/>
              </a:path>
            </a:pathLst>
          </a:custGeom>
          <a:solidFill>
            <a:srgbClr val="0E46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14" name="object 41"/>
          <p:cNvSpPr>
            <a:spLocks/>
          </p:cNvSpPr>
          <p:nvPr/>
        </p:nvSpPr>
        <p:spPr bwMode="auto">
          <a:xfrm>
            <a:off x="966788" y="3963988"/>
            <a:ext cx="0" cy="201612"/>
          </a:xfrm>
          <a:custGeom>
            <a:avLst/>
            <a:gdLst>
              <a:gd name="T0" fmla="*/ 0 h 201929"/>
              <a:gd name="T1" fmla="*/ 201447 h 201929"/>
              <a:gd name="T2" fmla="*/ 0 60000 65536"/>
              <a:gd name="T3" fmla="*/ 0 60000 65536"/>
            </a:gdLst>
            <a:ahLst/>
            <a:cxnLst>
              <a:cxn ang="T2">
                <a:pos x="0" y="T0"/>
              </a:cxn>
              <a:cxn ang="T3">
                <a:pos x="0" y="T1"/>
              </a:cxn>
            </a:cxnLst>
            <a:rect l="0" t="0" r="r" b="b"/>
            <a:pathLst>
              <a:path h="201929">
                <a:moveTo>
                  <a:pt x="0" y="0"/>
                </a:moveTo>
                <a:lnTo>
                  <a:pt x="0" y="201764"/>
                </a:lnTo>
              </a:path>
            </a:pathLst>
          </a:custGeom>
          <a:noFill/>
          <a:ln w="1666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15" name="object 42"/>
          <p:cNvSpPr>
            <a:spLocks/>
          </p:cNvSpPr>
          <p:nvPr/>
        </p:nvSpPr>
        <p:spPr bwMode="auto">
          <a:xfrm>
            <a:off x="1296988" y="3963988"/>
            <a:ext cx="0" cy="201612"/>
          </a:xfrm>
          <a:custGeom>
            <a:avLst/>
            <a:gdLst>
              <a:gd name="T0" fmla="*/ 0 h 201929"/>
              <a:gd name="T1" fmla="*/ 201447 h 201929"/>
              <a:gd name="T2" fmla="*/ 0 60000 65536"/>
              <a:gd name="T3" fmla="*/ 0 60000 65536"/>
            </a:gdLst>
            <a:ahLst/>
            <a:cxnLst>
              <a:cxn ang="T2">
                <a:pos x="0" y="T0"/>
              </a:cxn>
              <a:cxn ang="T3">
                <a:pos x="0" y="T1"/>
              </a:cxn>
            </a:cxnLst>
            <a:rect l="0" t="0" r="r" b="b"/>
            <a:pathLst>
              <a:path h="201929">
                <a:moveTo>
                  <a:pt x="0" y="0"/>
                </a:moveTo>
                <a:lnTo>
                  <a:pt x="0" y="201764"/>
                </a:lnTo>
              </a:path>
            </a:pathLst>
          </a:custGeom>
          <a:noFill/>
          <a:ln w="1666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16" name="object 43"/>
          <p:cNvSpPr>
            <a:spLocks/>
          </p:cNvSpPr>
          <p:nvPr/>
        </p:nvSpPr>
        <p:spPr bwMode="auto">
          <a:xfrm>
            <a:off x="690563" y="5864225"/>
            <a:ext cx="577850" cy="0"/>
          </a:xfrm>
          <a:custGeom>
            <a:avLst/>
            <a:gdLst>
              <a:gd name="T0" fmla="*/ 0 w 577850"/>
              <a:gd name="T1" fmla="*/ 577469 w 577850"/>
              <a:gd name="T2" fmla="*/ 0 60000 65536"/>
              <a:gd name="T3" fmla="*/ 0 60000 65536"/>
            </a:gdLst>
            <a:ahLst/>
            <a:cxnLst>
              <a:cxn ang="T2">
                <a:pos x="T0" y="0"/>
              </a:cxn>
              <a:cxn ang="T3">
                <a:pos x="T1" y="0"/>
              </a:cxn>
            </a:cxnLst>
            <a:rect l="0" t="0" r="r" b="b"/>
            <a:pathLst>
              <a:path w="577850">
                <a:moveTo>
                  <a:pt x="0" y="0"/>
                </a:moveTo>
                <a:lnTo>
                  <a:pt x="577469"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17" name="object 44"/>
          <p:cNvSpPr>
            <a:spLocks/>
          </p:cNvSpPr>
          <p:nvPr/>
        </p:nvSpPr>
        <p:spPr bwMode="auto">
          <a:xfrm>
            <a:off x="690563" y="5864225"/>
            <a:ext cx="893762" cy="0"/>
          </a:xfrm>
          <a:custGeom>
            <a:avLst/>
            <a:gdLst>
              <a:gd name="T0" fmla="*/ 0 w 893444"/>
              <a:gd name="T1" fmla="*/ 893496 w 893444"/>
              <a:gd name="T2" fmla="*/ 0 60000 65536"/>
              <a:gd name="T3" fmla="*/ 0 60000 65536"/>
            </a:gdLst>
            <a:ahLst/>
            <a:cxnLst>
              <a:cxn ang="T2">
                <a:pos x="T0" y="0"/>
              </a:cxn>
              <a:cxn ang="T3">
                <a:pos x="T1" y="0"/>
              </a:cxn>
            </a:cxnLst>
            <a:rect l="0" t="0" r="r" b="b"/>
            <a:pathLst>
              <a:path w="893444">
                <a:moveTo>
                  <a:pt x="0" y="0"/>
                </a:moveTo>
                <a:lnTo>
                  <a:pt x="893178" y="0"/>
                </a:lnTo>
              </a:path>
            </a:pathLst>
          </a:custGeom>
          <a:noFill/>
          <a:ln w="12153">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18" name="object 45"/>
          <p:cNvSpPr>
            <a:spLocks/>
          </p:cNvSpPr>
          <p:nvPr/>
        </p:nvSpPr>
        <p:spPr bwMode="auto">
          <a:xfrm>
            <a:off x="671513" y="5059363"/>
            <a:ext cx="933450" cy="571500"/>
          </a:xfrm>
          <a:custGeom>
            <a:avLst/>
            <a:gdLst>
              <a:gd name="T0" fmla="*/ 907846 w 933450"/>
              <a:gd name="T1" fmla="*/ 0 h 572135"/>
              <a:gd name="T2" fmla="*/ 25565 w 933450"/>
              <a:gd name="T3" fmla="*/ 0 h 572135"/>
              <a:gd name="T4" fmla="*/ 15618 w 933450"/>
              <a:gd name="T5" fmla="*/ 2010 h 572135"/>
              <a:gd name="T6" fmla="*/ 7491 w 933450"/>
              <a:gd name="T7" fmla="*/ 7489 h 572135"/>
              <a:gd name="T8" fmla="*/ 2010 w 933450"/>
              <a:gd name="T9" fmla="*/ 15611 h 572135"/>
              <a:gd name="T10" fmla="*/ 0 w 933450"/>
              <a:gd name="T11" fmla="*/ 25549 h 572135"/>
              <a:gd name="T12" fmla="*/ 0 w 933450"/>
              <a:gd name="T13" fmla="*/ 570942 h 572135"/>
              <a:gd name="T14" fmla="*/ 933437 w 933450"/>
              <a:gd name="T15" fmla="*/ 570942 h 572135"/>
              <a:gd name="T16" fmla="*/ 933437 w 933450"/>
              <a:gd name="T17" fmla="*/ 25549 h 572135"/>
              <a:gd name="T18" fmla="*/ 931424 w 933450"/>
              <a:gd name="T19" fmla="*/ 15611 h 572135"/>
              <a:gd name="T20" fmla="*/ 925937 w 933450"/>
              <a:gd name="T21" fmla="*/ 7489 h 572135"/>
              <a:gd name="T22" fmla="*/ 917803 w 933450"/>
              <a:gd name="T23" fmla="*/ 2010 h 572135"/>
              <a:gd name="T24" fmla="*/ 907846 w 933450"/>
              <a:gd name="T25" fmla="*/ 0 h 572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3450" h="572135">
                <a:moveTo>
                  <a:pt x="907846" y="0"/>
                </a:moveTo>
                <a:lnTo>
                  <a:pt x="25565" y="0"/>
                </a:lnTo>
                <a:lnTo>
                  <a:pt x="15618" y="2012"/>
                </a:lnTo>
                <a:lnTo>
                  <a:pt x="7491" y="7497"/>
                </a:lnTo>
                <a:lnTo>
                  <a:pt x="2010" y="15628"/>
                </a:lnTo>
                <a:lnTo>
                  <a:pt x="0" y="25577"/>
                </a:lnTo>
                <a:lnTo>
                  <a:pt x="0" y="571576"/>
                </a:lnTo>
                <a:lnTo>
                  <a:pt x="933437" y="571576"/>
                </a:lnTo>
                <a:lnTo>
                  <a:pt x="933437" y="25577"/>
                </a:lnTo>
                <a:lnTo>
                  <a:pt x="931424" y="15628"/>
                </a:lnTo>
                <a:lnTo>
                  <a:pt x="925937" y="7497"/>
                </a:lnTo>
                <a:lnTo>
                  <a:pt x="917803" y="2012"/>
                </a:lnTo>
                <a:lnTo>
                  <a:pt x="907846" y="0"/>
                </a:lnTo>
                <a:close/>
              </a:path>
            </a:pathLst>
          </a:custGeom>
          <a:solidFill>
            <a:srgbClr val="B7BD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19" name="object 46"/>
          <p:cNvSpPr>
            <a:spLocks/>
          </p:cNvSpPr>
          <p:nvPr/>
        </p:nvSpPr>
        <p:spPr bwMode="auto">
          <a:xfrm>
            <a:off x="663575" y="5051425"/>
            <a:ext cx="947738" cy="587375"/>
          </a:xfrm>
          <a:custGeom>
            <a:avLst/>
            <a:gdLst>
              <a:gd name="T0" fmla="*/ 914830 w 948055"/>
              <a:gd name="T1" fmla="*/ 0 h 586739"/>
              <a:gd name="T2" fmla="*/ 32831 w 948055"/>
              <a:gd name="T3" fmla="*/ 0 h 586739"/>
              <a:gd name="T4" fmla="*/ 20063 w 948055"/>
              <a:gd name="T5" fmla="*/ 2588 h 586739"/>
              <a:gd name="T6" fmla="*/ 9626 w 948055"/>
              <a:gd name="T7" fmla="*/ 9642 h 586739"/>
              <a:gd name="T8" fmla="*/ 2583 w 948055"/>
              <a:gd name="T9" fmla="*/ 20103 h 586739"/>
              <a:gd name="T10" fmla="*/ 0 w 948055"/>
              <a:gd name="T11" fmla="*/ 32903 h 586739"/>
              <a:gd name="T12" fmla="*/ 0 w 948055"/>
              <a:gd name="T13" fmla="*/ 586790 h 586739"/>
              <a:gd name="T14" fmla="*/ 947699 w 948055"/>
              <a:gd name="T15" fmla="*/ 586790 h 586739"/>
              <a:gd name="T16" fmla="*/ 947699 w 948055"/>
              <a:gd name="T17" fmla="*/ 572183 h 586739"/>
              <a:gd name="T18" fmla="*/ 14574 w 948055"/>
              <a:gd name="T19" fmla="*/ 572183 h 586739"/>
              <a:gd name="T20" fmla="*/ 14574 w 948055"/>
              <a:gd name="T21" fmla="*/ 32903 h 586739"/>
              <a:gd name="T22" fmla="*/ 16013 w 948055"/>
              <a:gd name="T23" fmla="*/ 25791 h 586739"/>
              <a:gd name="T24" fmla="*/ 19932 w 948055"/>
              <a:gd name="T25" fmla="*/ 19975 h 586739"/>
              <a:gd name="T26" fmla="*/ 25736 w 948055"/>
              <a:gd name="T27" fmla="*/ 16048 h 586739"/>
              <a:gd name="T28" fmla="*/ 32831 w 948055"/>
              <a:gd name="T29" fmla="*/ 14608 h 586739"/>
              <a:gd name="T30" fmla="*/ 941409 w 948055"/>
              <a:gd name="T31" fmla="*/ 14608 h 586739"/>
              <a:gd name="T32" fmla="*/ 938063 w 948055"/>
              <a:gd name="T33" fmla="*/ 9642 h 586739"/>
              <a:gd name="T34" fmla="*/ 927615 w 948055"/>
              <a:gd name="T35" fmla="*/ 2588 h 586739"/>
              <a:gd name="T36" fmla="*/ 914830 w 948055"/>
              <a:gd name="T37" fmla="*/ 0 h 586739"/>
              <a:gd name="T38" fmla="*/ 941409 w 948055"/>
              <a:gd name="T39" fmla="*/ 14608 h 586739"/>
              <a:gd name="T40" fmla="*/ 914830 w 948055"/>
              <a:gd name="T41" fmla="*/ 14608 h 586739"/>
              <a:gd name="T42" fmla="*/ 921940 w 948055"/>
              <a:gd name="T43" fmla="*/ 16048 h 586739"/>
              <a:gd name="T44" fmla="*/ 927752 w 948055"/>
              <a:gd name="T45" fmla="*/ 19975 h 586739"/>
              <a:gd name="T46" fmla="*/ 931673 w 948055"/>
              <a:gd name="T47" fmla="*/ 25791 h 586739"/>
              <a:gd name="T48" fmla="*/ 933112 w 948055"/>
              <a:gd name="T49" fmla="*/ 32903 h 586739"/>
              <a:gd name="T50" fmla="*/ 933112 w 948055"/>
              <a:gd name="T51" fmla="*/ 572183 h 586739"/>
              <a:gd name="T52" fmla="*/ 947699 w 948055"/>
              <a:gd name="T53" fmla="*/ 572183 h 586739"/>
              <a:gd name="T54" fmla="*/ 947699 w 948055"/>
              <a:gd name="T55" fmla="*/ 32903 h 586739"/>
              <a:gd name="T56" fmla="*/ 945113 w 948055"/>
              <a:gd name="T57" fmla="*/ 20103 h 586739"/>
              <a:gd name="T58" fmla="*/ 941409 w 948055"/>
              <a:gd name="T59" fmla="*/ 14608 h 5867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48055" h="586739">
                <a:moveTo>
                  <a:pt x="915136" y="0"/>
                </a:moveTo>
                <a:lnTo>
                  <a:pt x="32842" y="0"/>
                </a:lnTo>
                <a:lnTo>
                  <a:pt x="20070" y="2585"/>
                </a:lnTo>
                <a:lnTo>
                  <a:pt x="9629" y="9632"/>
                </a:lnTo>
                <a:lnTo>
                  <a:pt x="2584" y="20081"/>
                </a:lnTo>
                <a:lnTo>
                  <a:pt x="0" y="32867"/>
                </a:lnTo>
                <a:lnTo>
                  <a:pt x="0" y="586155"/>
                </a:lnTo>
                <a:lnTo>
                  <a:pt x="948016" y="586155"/>
                </a:lnTo>
                <a:lnTo>
                  <a:pt x="948016" y="571563"/>
                </a:lnTo>
                <a:lnTo>
                  <a:pt x="14579" y="571563"/>
                </a:lnTo>
                <a:lnTo>
                  <a:pt x="14579" y="32867"/>
                </a:lnTo>
                <a:lnTo>
                  <a:pt x="16018" y="25763"/>
                </a:lnTo>
                <a:lnTo>
                  <a:pt x="19939" y="19953"/>
                </a:lnTo>
                <a:lnTo>
                  <a:pt x="25745" y="16031"/>
                </a:lnTo>
                <a:lnTo>
                  <a:pt x="32842" y="14592"/>
                </a:lnTo>
                <a:lnTo>
                  <a:pt x="941724" y="14592"/>
                </a:lnTo>
                <a:lnTo>
                  <a:pt x="938377" y="9632"/>
                </a:lnTo>
                <a:lnTo>
                  <a:pt x="927925" y="2585"/>
                </a:lnTo>
                <a:lnTo>
                  <a:pt x="915136" y="0"/>
                </a:lnTo>
                <a:close/>
              </a:path>
              <a:path w="948055" h="586739">
                <a:moveTo>
                  <a:pt x="941724" y="14592"/>
                </a:moveTo>
                <a:lnTo>
                  <a:pt x="915136" y="14592"/>
                </a:lnTo>
                <a:lnTo>
                  <a:pt x="922248" y="16031"/>
                </a:lnTo>
                <a:lnTo>
                  <a:pt x="928062" y="19953"/>
                </a:lnTo>
                <a:lnTo>
                  <a:pt x="931985" y="25763"/>
                </a:lnTo>
                <a:lnTo>
                  <a:pt x="933424" y="32867"/>
                </a:lnTo>
                <a:lnTo>
                  <a:pt x="933424" y="571563"/>
                </a:lnTo>
                <a:lnTo>
                  <a:pt x="948016" y="571563"/>
                </a:lnTo>
                <a:lnTo>
                  <a:pt x="948016" y="32867"/>
                </a:lnTo>
                <a:lnTo>
                  <a:pt x="945429" y="20081"/>
                </a:lnTo>
                <a:lnTo>
                  <a:pt x="941724" y="14592"/>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20" name="object 47"/>
          <p:cNvSpPr>
            <a:spLocks/>
          </p:cNvSpPr>
          <p:nvPr/>
        </p:nvSpPr>
        <p:spPr bwMode="auto">
          <a:xfrm>
            <a:off x="720725" y="5110163"/>
            <a:ext cx="833438" cy="6350"/>
          </a:xfrm>
          <a:custGeom>
            <a:avLst/>
            <a:gdLst>
              <a:gd name="T0" fmla="*/ 0 w 834390"/>
              <a:gd name="T1" fmla="*/ 6096 h 7620"/>
              <a:gd name="T2" fmla="*/ 833044 w 834390"/>
              <a:gd name="T3" fmla="*/ 6096 h 7620"/>
              <a:gd name="T4" fmla="*/ 833044 w 834390"/>
              <a:gd name="T5" fmla="*/ 0 h 7620"/>
              <a:gd name="T6" fmla="*/ 0 w 834390"/>
              <a:gd name="T7" fmla="*/ 0 h 7620"/>
              <a:gd name="T8" fmla="*/ 0 w 834390"/>
              <a:gd name="T9" fmla="*/ 6096 h 7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4390" h="7620">
                <a:moveTo>
                  <a:pt x="0" y="7315"/>
                </a:moveTo>
                <a:lnTo>
                  <a:pt x="833996" y="7315"/>
                </a:lnTo>
                <a:lnTo>
                  <a:pt x="833996" y="0"/>
                </a:lnTo>
                <a:lnTo>
                  <a:pt x="0" y="0"/>
                </a:lnTo>
                <a:lnTo>
                  <a:pt x="0" y="73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21" name="object 48"/>
          <p:cNvSpPr>
            <a:spLocks/>
          </p:cNvSpPr>
          <p:nvPr/>
        </p:nvSpPr>
        <p:spPr bwMode="auto">
          <a:xfrm>
            <a:off x="720725" y="5572125"/>
            <a:ext cx="833438" cy="7938"/>
          </a:xfrm>
          <a:custGeom>
            <a:avLst/>
            <a:gdLst>
              <a:gd name="T0" fmla="*/ 0 w 834390"/>
              <a:gd name="T1" fmla="*/ 7607 h 7620"/>
              <a:gd name="T2" fmla="*/ 833044 w 834390"/>
              <a:gd name="T3" fmla="*/ 7607 h 7620"/>
              <a:gd name="T4" fmla="*/ 833044 w 834390"/>
              <a:gd name="T5" fmla="*/ 0 h 7620"/>
              <a:gd name="T6" fmla="*/ 0 w 834390"/>
              <a:gd name="T7" fmla="*/ 0 h 7620"/>
              <a:gd name="T8" fmla="*/ 0 w 834390"/>
              <a:gd name="T9" fmla="*/ 7607 h 7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4390" h="7620">
                <a:moveTo>
                  <a:pt x="0" y="7302"/>
                </a:moveTo>
                <a:lnTo>
                  <a:pt x="833996" y="7302"/>
                </a:lnTo>
                <a:lnTo>
                  <a:pt x="833996" y="0"/>
                </a:lnTo>
                <a:lnTo>
                  <a:pt x="0" y="0"/>
                </a:lnTo>
                <a:lnTo>
                  <a:pt x="0" y="7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22" name="object 49"/>
          <p:cNvSpPr>
            <a:spLocks/>
          </p:cNvSpPr>
          <p:nvPr/>
        </p:nvSpPr>
        <p:spPr bwMode="auto">
          <a:xfrm>
            <a:off x="712788" y="5580063"/>
            <a:ext cx="849312" cy="0"/>
          </a:xfrm>
          <a:custGeom>
            <a:avLst/>
            <a:gdLst>
              <a:gd name="T0" fmla="*/ 0 w 848994"/>
              <a:gd name="T1" fmla="*/ 848893 w 848994"/>
              <a:gd name="T2" fmla="*/ 0 60000 65536"/>
              <a:gd name="T3" fmla="*/ 0 60000 65536"/>
            </a:gdLst>
            <a:ahLst/>
            <a:cxnLst>
              <a:cxn ang="T2">
                <a:pos x="T0" y="0"/>
              </a:cxn>
              <a:cxn ang="T3">
                <a:pos x="T1" y="0"/>
              </a:cxn>
            </a:cxnLst>
            <a:rect l="0" t="0" r="r" b="b"/>
            <a:pathLst>
              <a:path w="848994">
                <a:moveTo>
                  <a:pt x="0" y="0"/>
                </a:moveTo>
                <a:lnTo>
                  <a:pt x="848575" y="0"/>
                </a:lnTo>
              </a:path>
            </a:pathLst>
          </a:custGeom>
          <a:noFill/>
          <a:ln w="1396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23" name="object 50"/>
          <p:cNvSpPr>
            <a:spLocks/>
          </p:cNvSpPr>
          <p:nvPr/>
        </p:nvSpPr>
        <p:spPr bwMode="auto">
          <a:xfrm>
            <a:off x="720725" y="5116513"/>
            <a:ext cx="0" cy="455612"/>
          </a:xfrm>
          <a:custGeom>
            <a:avLst/>
            <a:gdLst>
              <a:gd name="T0" fmla="*/ 0 h 455929"/>
              <a:gd name="T1" fmla="*/ 455613 h 455929"/>
              <a:gd name="T2" fmla="*/ 0 60000 65536"/>
              <a:gd name="T3" fmla="*/ 0 60000 65536"/>
            </a:gdLst>
            <a:ahLst/>
            <a:cxnLst>
              <a:cxn ang="T2">
                <a:pos x="0" y="T0"/>
              </a:cxn>
              <a:cxn ang="T3">
                <a:pos x="0" y="T1"/>
              </a:cxn>
            </a:cxnLst>
            <a:rect l="0" t="0" r="r" b="b"/>
            <a:pathLst>
              <a:path h="455929">
                <a:moveTo>
                  <a:pt x="0" y="0"/>
                </a:moveTo>
                <a:lnTo>
                  <a:pt x="0" y="455930"/>
                </a:lnTo>
              </a:path>
            </a:pathLst>
          </a:custGeom>
          <a:noFill/>
          <a:ln w="1457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24" name="object 51"/>
          <p:cNvSpPr>
            <a:spLocks/>
          </p:cNvSpPr>
          <p:nvPr/>
        </p:nvSpPr>
        <p:spPr bwMode="auto">
          <a:xfrm>
            <a:off x="712788" y="5108575"/>
            <a:ext cx="849312" cy="0"/>
          </a:xfrm>
          <a:custGeom>
            <a:avLst/>
            <a:gdLst>
              <a:gd name="T0" fmla="*/ 0 w 848994"/>
              <a:gd name="T1" fmla="*/ 848893 w 848994"/>
              <a:gd name="T2" fmla="*/ 0 60000 65536"/>
              <a:gd name="T3" fmla="*/ 0 60000 65536"/>
            </a:gdLst>
            <a:ahLst/>
            <a:cxnLst>
              <a:cxn ang="T2">
                <a:pos x="T0" y="0"/>
              </a:cxn>
              <a:cxn ang="T3">
                <a:pos x="T1" y="0"/>
              </a:cxn>
            </a:cxnLst>
            <a:rect l="0" t="0" r="r" b="b"/>
            <a:pathLst>
              <a:path w="848994">
                <a:moveTo>
                  <a:pt x="0" y="0"/>
                </a:moveTo>
                <a:lnTo>
                  <a:pt x="848575" y="0"/>
                </a:lnTo>
              </a:path>
            </a:pathLst>
          </a:custGeom>
          <a:noFill/>
          <a:ln w="15240">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25" name="object 52"/>
          <p:cNvSpPr>
            <a:spLocks/>
          </p:cNvSpPr>
          <p:nvPr/>
        </p:nvSpPr>
        <p:spPr bwMode="auto">
          <a:xfrm>
            <a:off x="1554163" y="5116513"/>
            <a:ext cx="0" cy="455612"/>
          </a:xfrm>
          <a:custGeom>
            <a:avLst/>
            <a:gdLst>
              <a:gd name="T0" fmla="*/ 0 h 455929"/>
              <a:gd name="T1" fmla="*/ 455282 h 455929"/>
              <a:gd name="T2" fmla="*/ 0 60000 65536"/>
              <a:gd name="T3" fmla="*/ 0 60000 65536"/>
            </a:gdLst>
            <a:ahLst/>
            <a:cxnLst>
              <a:cxn ang="T2">
                <a:pos x="0" y="T0"/>
              </a:cxn>
              <a:cxn ang="T3">
                <a:pos x="0" y="T1"/>
              </a:cxn>
            </a:cxnLst>
            <a:rect l="0" t="0" r="r" b="b"/>
            <a:pathLst>
              <a:path h="455929">
                <a:moveTo>
                  <a:pt x="0" y="0"/>
                </a:moveTo>
                <a:lnTo>
                  <a:pt x="0" y="455599"/>
                </a:lnTo>
              </a:path>
            </a:pathLst>
          </a:custGeom>
          <a:noFill/>
          <a:ln w="1457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26" name="object 53"/>
          <p:cNvSpPr>
            <a:spLocks/>
          </p:cNvSpPr>
          <p:nvPr/>
        </p:nvSpPr>
        <p:spPr bwMode="auto">
          <a:xfrm>
            <a:off x="669925" y="5629275"/>
            <a:ext cx="936625" cy="111125"/>
          </a:xfrm>
          <a:custGeom>
            <a:avLst/>
            <a:gdLst>
              <a:gd name="T0" fmla="*/ 936116 w 935355"/>
              <a:gd name="T1" fmla="*/ 0 h 111125"/>
              <a:gd name="T2" fmla="*/ 0 w 935355"/>
              <a:gd name="T3" fmla="*/ 0 h 111125"/>
              <a:gd name="T4" fmla="*/ 0 w 935355"/>
              <a:gd name="T5" fmla="*/ 78740 h 111125"/>
              <a:gd name="T6" fmla="*/ 2658 w 935355"/>
              <a:gd name="T7" fmla="*/ 90097 h 111125"/>
              <a:gd name="T8" fmla="*/ 9639 w 935355"/>
              <a:gd name="T9" fmla="*/ 100360 h 111125"/>
              <a:gd name="T10" fmla="*/ 19453 w 935355"/>
              <a:gd name="T11" fmla="*/ 107791 h 111125"/>
              <a:gd name="T12" fmla="*/ 30610 w 935355"/>
              <a:gd name="T13" fmla="*/ 110655 h 111125"/>
              <a:gd name="T14" fmla="*/ 911966 w 935355"/>
              <a:gd name="T15" fmla="*/ 110655 h 111125"/>
              <a:gd name="T16" fmla="*/ 922118 w 935355"/>
              <a:gd name="T17" fmla="*/ 107992 h 111125"/>
              <a:gd name="T18" fmla="*/ 929711 w 935355"/>
              <a:gd name="T19" fmla="*/ 101003 h 111125"/>
              <a:gd name="T20" fmla="*/ 934469 w 935355"/>
              <a:gd name="T21" fmla="*/ 91184 h 111125"/>
              <a:gd name="T22" fmla="*/ 936116 w 935355"/>
              <a:gd name="T23" fmla="*/ 80035 h 111125"/>
              <a:gd name="T24" fmla="*/ 936116 w 935355"/>
              <a:gd name="T25" fmla="*/ 0 h 111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5355" h="111125">
                <a:moveTo>
                  <a:pt x="934847" y="0"/>
                </a:moveTo>
                <a:lnTo>
                  <a:pt x="0" y="0"/>
                </a:lnTo>
                <a:lnTo>
                  <a:pt x="0" y="78740"/>
                </a:lnTo>
                <a:lnTo>
                  <a:pt x="2654" y="90097"/>
                </a:lnTo>
                <a:lnTo>
                  <a:pt x="9626" y="100360"/>
                </a:lnTo>
                <a:lnTo>
                  <a:pt x="19427" y="107791"/>
                </a:lnTo>
                <a:lnTo>
                  <a:pt x="30568" y="110655"/>
                </a:lnTo>
                <a:lnTo>
                  <a:pt x="910729" y="110655"/>
                </a:lnTo>
                <a:lnTo>
                  <a:pt x="920868" y="107992"/>
                </a:lnTo>
                <a:lnTo>
                  <a:pt x="928450" y="101003"/>
                </a:lnTo>
                <a:lnTo>
                  <a:pt x="933202" y="91184"/>
                </a:lnTo>
                <a:lnTo>
                  <a:pt x="934847" y="80035"/>
                </a:lnTo>
                <a:lnTo>
                  <a:pt x="9348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27" name="object 54"/>
          <p:cNvSpPr>
            <a:spLocks/>
          </p:cNvSpPr>
          <p:nvPr/>
        </p:nvSpPr>
        <p:spPr bwMode="auto">
          <a:xfrm>
            <a:off x="663575" y="5622925"/>
            <a:ext cx="949325" cy="125413"/>
          </a:xfrm>
          <a:custGeom>
            <a:avLst/>
            <a:gdLst>
              <a:gd name="T0" fmla="*/ 948804 w 949960"/>
              <a:gd name="T1" fmla="*/ 0 h 125729"/>
              <a:gd name="T2" fmla="*/ 0 w 949960"/>
              <a:gd name="T3" fmla="*/ 0 h 125729"/>
              <a:gd name="T4" fmla="*/ 0 w 949960"/>
              <a:gd name="T5" fmla="*/ 85813 h 125729"/>
              <a:gd name="T6" fmla="*/ 3275 w 949960"/>
              <a:gd name="T7" fmla="*/ 100090 h 125729"/>
              <a:gd name="T8" fmla="*/ 11888 w 949960"/>
              <a:gd name="T9" fmla="*/ 112625 h 125729"/>
              <a:gd name="T10" fmla="*/ 24019 w 949960"/>
              <a:gd name="T11" fmla="*/ 121531 h 125729"/>
              <a:gd name="T12" fmla="*/ 37846 w 949960"/>
              <a:gd name="T13" fmla="*/ 124919 h 125729"/>
              <a:gd name="T14" fmla="*/ 917418 w 949960"/>
              <a:gd name="T15" fmla="*/ 124919 h 125729"/>
              <a:gd name="T16" fmla="*/ 930616 w 949960"/>
              <a:gd name="T17" fmla="*/ 121625 h 125729"/>
              <a:gd name="T18" fmla="*/ 940483 w 949960"/>
              <a:gd name="T19" fmla="*/ 112981 h 125729"/>
              <a:gd name="T20" fmla="*/ 941824 w 949960"/>
              <a:gd name="T21" fmla="*/ 110351 h 125729"/>
              <a:gd name="T22" fmla="*/ 37846 w 949960"/>
              <a:gd name="T23" fmla="*/ 110351 h 125729"/>
              <a:gd name="T24" fmla="*/ 29715 w 949960"/>
              <a:gd name="T25" fmla="*/ 108099 h 125729"/>
              <a:gd name="T26" fmla="*/ 22222 w 949960"/>
              <a:gd name="T27" fmla="*/ 102300 h 125729"/>
              <a:gd name="T28" fmla="*/ 16729 w 949960"/>
              <a:gd name="T29" fmla="*/ 94393 h 125729"/>
              <a:gd name="T30" fmla="*/ 14594 w 949960"/>
              <a:gd name="T31" fmla="*/ 85813 h 125729"/>
              <a:gd name="T32" fmla="*/ 14594 w 949960"/>
              <a:gd name="T33" fmla="*/ 14555 h 125729"/>
              <a:gd name="T34" fmla="*/ 948804 w 949960"/>
              <a:gd name="T35" fmla="*/ 14555 h 125729"/>
              <a:gd name="T36" fmla="*/ 948804 w 949960"/>
              <a:gd name="T37" fmla="*/ 0 h 125729"/>
              <a:gd name="T38" fmla="*/ 948804 w 949960"/>
              <a:gd name="T39" fmla="*/ 14555 h 125729"/>
              <a:gd name="T40" fmla="*/ 934221 w 949960"/>
              <a:gd name="T41" fmla="*/ 14555 h 125729"/>
              <a:gd name="T42" fmla="*/ 934221 w 949960"/>
              <a:gd name="T43" fmla="*/ 87106 h 125729"/>
              <a:gd name="T44" fmla="*/ 933076 w 949960"/>
              <a:gd name="T45" fmla="*/ 95558 h 125729"/>
              <a:gd name="T46" fmla="*/ 929765 w 949960"/>
              <a:gd name="T47" fmla="*/ 103013 h 125729"/>
              <a:gd name="T48" fmla="*/ 924483 w 949960"/>
              <a:gd name="T49" fmla="*/ 108326 h 125729"/>
              <a:gd name="T50" fmla="*/ 917418 w 949960"/>
              <a:gd name="T51" fmla="*/ 110351 h 125729"/>
              <a:gd name="T52" fmla="*/ 941824 w 949960"/>
              <a:gd name="T53" fmla="*/ 110351 h 125729"/>
              <a:gd name="T54" fmla="*/ 946665 w 949960"/>
              <a:gd name="T55" fmla="*/ 100854 h 125729"/>
              <a:gd name="T56" fmla="*/ 948804 w 949960"/>
              <a:gd name="T57" fmla="*/ 87106 h 125729"/>
              <a:gd name="T58" fmla="*/ 948804 w 949960"/>
              <a:gd name="T59" fmla="*/ 14555 h 125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49960" h="125729">
                <a:moveTo>
                  <a:pt x="949439" y="0"/>
                </a:moveTo>
                <a:lnTo>
                  <a:pt x="0" y="0"/>
                </a:lnTo>
                <a:lnTo>
                  <a:pt x="0" y="86029"/>
                </a:lnTo>
                <a:lnTo>
                  <a:pt x="3277" y="100342"/>
                </a:lnTo>
                <a:lnTo>
                  <a:pt x="11896" y="112909"/>
                </a:lnTo>
                <a:lnTo>
                  <a:pt x="24035" y="121837"/>
                </a:lnTo>
                <a:lnTo>
                  <a:pt x="37871" y="125234"/>
                </a:lnTo>
                <a:lnTo>
                  <a:pt x="918032" y="125234"/>
                </a:lnTo>
                <a:lnTo>
                  <a:pt x="931238" y="121931"/>
                </a:lnTo>
                <a:lnTo>
                  <a:pt x="941112" y="113266"/>
                </a:lnTo>
                <a:lnTo>
                  <a:pt x="942454" y="110629"/>
                </a:lnTo>
                <a:lnTo>
                  <a:pt x="37871" y="110629"/>
                </a:lnTo>
                <a:lnTo>
                  <a:pt x="29735" y="108371"/>
                </a:lnTo>
                <a:lnTo>
                  <a:pt x="22237" y="102558"/>
                </a:lnTo>
                <a:lnTo>
                  <a:pt x="16740" y="94631"/>
                </a:lnTo>
                <a:lnTo>
                  <a:pt x="14604" y="86029"/>
                </a:lnTo>
                <a:lnTo>
                  <a:pt x="14604" y="14592"/>
                </a:lnTo>
                <a:lnTo>
                  <a:pt x="949439" y="14592"/>
                </a:lnTo>
                <a:lnTo>
                  <a:pt x="949439" y="0"/>
                </a:lnTo>
                <a:close/>
              </a:path>
              <a:path w="949960" h="125729">
                <a:moveTo>
                  <a:pt x="949439" y="14592"/>
                </a:moveTo>
                <a:lnTo>
                  <a:pt x="934846" y="14592"/>
                </a:lnTo>
                <a:lnTo>
                  <a:pt x="934846" y="87325"/>
                </a:lnTo>
                <a:lnTo>
                  <a:pt x="933700" y="95799"/>
                </a:lnTo>
                <a:lnTo>
                  <a:pt x="930387" y="103273"/>
                </a:lnTo>
                <a:lnTo>
                  <a:pt x="925101" y="108599"/>
                </a:lnTo>
                <a:lnTo>
                  <a:pt x="918032" y="110629"/>
                </a:lnTo>
                <a:lnTo>
                  <a:pt x="942454" y="110629"/>
                </a:lnTo>
                <a:lnTo>
                  <a:pt x="947298" y="101108"/>
                </a:lnTo>
                <a:lnTo>
                  <a:pt x="949439" y="87325"/>
                </a:lnTo>
                <a:lnTo>
                  <a:pt x="949439" y="14592"/>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28" name="object 55"/>
          <p:cNvSpPr>
            <a:spLocks/>
          </p:cNvSpPr>
          <p:nvPr/>
        </p:nvSpPr>
        <p:spPr bwMode="auto">
          <a:xfrm>
            <a:off x="987425" y="5740400"/>
            <a:ext cx="53975" cy="128588"/>
          </a:xfrm>
          <a:custGeom>
            <a:avLst/>
            <a:gdLst>
              <a:gd name="T0" fmla="*/ 39235 w 53340"/>
              <a:gd name="T1" fmla="*/ 0 h 128904"/>
              <a:gd name="T2" fmla="*/ 38876 w 53340"/>
              <a:gd name="T3" fmla="*/ 6624 h 128904"/>
              <a:gd name="T4" fmla="*/ 38754 w 53340"/>
              <a:gd name="T5" fmla="*/ 14695 h 128904"/>
              <a:gd name="T6" fmla="*/ 38881 w 53340"/>
              <a:gd name="T7" fmla="*/ 31671 h 128904"/>
              <a:gd name="T8" fmla="*/ 38948 w 53340"/>
              <a:gd name="T9" fmla="*/ 59966 h 128904"/>
              <a:gd name="T10" fmla="*/ 33914 w 53340"/>
              <a:gd name="T11" fmla="*/ 98589 h 128904"/>
              <a:gd name="T12" fmla="*/ 0 w 53340"/>
              <a:gd name="T13" fmla="*/ 115083 h 128904"/>
              <a:gd name="T14" fmla="*/ 5860 w 53340"/>
              <a:gd name="T15" fmla="*/ 128449 h 128904"/>
              <a:gd name="T16" fmla="*/ 44767 w 53340"/>
              <a:gd name="T17" fmla="*/ 106157 h 128904"/>
              <a:gd name="T18" fmla="*/ 53692 w 53340"/>
              <a:gd name="T19" fmla="*/ 60990 h 128904"/>
              <a:gd name="T20" fmla="*/ 53809 w 53340"/>
              <a:gd name="T21" fmla="*/ 45980 h 128904"/>
              <a:gd name="T22" fmla="*/ 53666 w 53340"/>
              <a:gd name="T23" fmla="*/ 31671 h 128904"/>
              <a:gd name="T24" fmla="*/ 53554 w 53340"/>
              <a:gd name="T25" fmla="*/ 22829 h 128904"/>
              <a:gd name="T26" fmla="*/ 53664 w 53340"/>
              <a:gd name="T27" fmla="*/ 6624 h 128904"/>
              <a:gd name="T28" fmla="*/ 53949 w 53340"/>
              <a:gd name="T29" fmla="*/ 1178 h 128904"/>
              <a:gd name="T30" fmla="*/ 39235 w 53340"/>
              <a:gd name="T31" fmla="*/ 0 h 128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340" h="128904">
                <a:moveTo>
                  <a:pt x="38773" y="0"/>
                </a:moveTo>
                <a:lnTo>
                  <a:pt x="38419" y="6640"/>
                </a:lnTo>
                <a:lnTo>
                  <a:pt x="38298" y="14731"/>
                </a:lnTo>
                <a:lnTo>
                  <a:pt x="38424" y="31749"/>
                </a:lnTo>
                <a:lnTo>
                  <a:pt x="38490" y="60113"/>
                </a:lnTo>
                <a:lnTo>
                  <a:pt x="33515" y="98831"/>
                </a:lnTo>
                <a:lnTo>
                  <a:pt x="0" y="115366"/>
                </a:lnTo>
                <a:lnTo>
                  <a:pt x="5791" y="128765"/>
                </a:lnTo>
                <a:lnTo>
                  <a:pt x="44240" y="106418"/>
                </a:lnTo>
                <a:lnTo>
                  <a:pt x="53060" y="61140"/>
                </a:lnTo>
                <a:lnTo>
                  <a:pt x="53176" y="46093"/>
                </a:lnTo>
                <a:lnTo>
                  <a:pt x="53035" y="31749"/>
                </a:lnTo>
                <a:lnTo>
                  <a:pt x="52924" y="22885"/>
                </a:lnTo>
                <a:lnTo>
                  <a:pt x="53033" y="6640"/>
                </a:lnTo>
                <a:lnTo>
                  <a:pt x="53314" y="1181"/>
                </a:lnTo>
                <a:lnTo>
                  <a:pt x="38773" y="0"/>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29" name="object 56"/>
          <p:cNvSpPr>
            <a:spLocks/>
          </p:cNvSpPr>
          <p:nvPr/>
        </p:nvSpPr>
        <p:spPr bwMode="auto">
          <a:xfrm>
            <a:off x="1233488" y="5741988"/>
            <a:ext cx="53975" cy="128587"/>
          </a:xfrm>
          <a:custGeom>
            <a:avLst/>
            <a:gdLst>
              <a:gd name="T0" fmla="*/ 14727 w 53340"/>
              <a:gd name="T1" fmla="*/ 0 h 128270"/>
              <a:gd name="T2" fmla="*/ 0 w 53340"/>
              <a:gd name="T3" fmla="*/ 1184 h 128270"/>
              <a:gd name="T4" fmla="*/ 285 w 53340"/>
              <a:gd name="T5" fmla="*/ 6622 h 128270"/>
              <a:gd name="T6" fmla="*/ 405 w 53340"/>
              <a:gd name="T7" fmla="*/ 22719 h 128270"/>
              <a:gd name="T8" fmla="*/ 295 w 53340"/>
              <a:gd name="T9" fmla="*/ 31459 h 128270"/>
              <a:gd name="T10" fmla="*/ 271 w 53340"/>
              <a:gd name="T11" fmla="*/ 60442 h 128270"/>
              <a:gd name="T12" fmla="*/ 954 w 53340"/>
              <a:gd name="T13" fmla="*/ 73951 h 128270"/>
              <a:gd name="T14" fmla="*/ 14169 w 53340"/>
              <a:gd name="T15" fmla="*/ 111279 h 128270"/>
              <a:gd name="T16" fmla="*/ 47665 w 53340"/>
              <a:gd name="T17" fmla="*/ 128141 h 128270"/>
              <a:gd name="T18" fmla="*/ 53563 w 53340"/>
              <a:gd name="T19" fmla="*/ 114722 h 128270"/>
              <a:gd name="T20" fmla="*/ 47453 w 53340"/>
              <a:gd name="T21" fmla="*/ 112055 h 128270"/>
              <a:gd name="T22" fmla="*/ 40998 w 53340"/>
              <a:gd name="T23" fmla="*/ 109150 h 128270"/>
              <a:gd name="T24" fmla="*/ 15623 w 53340"/>
              <a:gd name="T25" fmla="*/ 72125 h 128270"/>
              <a:gd name="T26" fmla="*/ 14915 w 53340"/>
              <a:gd name="T27" fmla="*/ 45593 h 128270"/>
              <a:gd name="T28" fmla="*/ 15074 w 53340"/>
              <a:gd name="T29" fmla="*/ 31459 h 128270"/>
              <a:gd name="T30" fmla="*/ 15201 w 53340"/>
              <a:gd name="T31" fmla="*/ 14650 h 128270"/>
              <a:gd name="T32" fmla="*/ 15079 w 53340"/>
              <a:gd name="T33" fmla="*/ 6622 h 128270"/>
              <a:gd name="T34" fmla="*/ 14727 w 53340"/>
              <a:gd name="T35" fmla="*/ 0 h 1282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340" h="128270">
                <a:moveTo>
                  <a:pt x="14554" y="0"/>
                </a:moveTo>
                <a:lnTo>
                  <a:pt x="0" y="1181"/>
                </a:lnTo>
                <a:lnTo>
                  <a:pt x="282" y="6606"/>
                </a:lnTo>
                <a:lnTo>
                  <a:pt x="400" y="22663"/>
                </a:lnTo>
                <a:lnTo>
                  <a:pt x="292" y="31381"/>
                </a:lnTo>
                <a:lnTo>
                  <a:pt x="268" y="60293"/>
                </a:lnTo>
                <a:lnTo>
                  <a:pt x="943" y="73769"/>
                </a:lnTo>
                <a:lnTo>
                  <a:pt x="14002" y="111005"/>
                </a:lnTo>
                <a:lnTo>
                  <a:pt x="47104" y="127825"/>
                </a:lnTo>
                <a:lnTo>
                  <a:pt x="52933" y="114439"/>
                </a:lnTo>
                <a:lnTo>
                  <a:pt x="46895" y="111779"/>
                </a:lnTo>
                <a:lnTo>
                  <a:pt x="40516" y="108881"/>
                </a:lnTo>
                <a:lnTo>
                  <a:pt x="15439" y="71947"/>
                </a:lnTo>
                <a:lnTo>
                  <a:pt x="14740" y="45481"/>
                </a:lnTo>
                <a:lnTo>
                  <a:pt x="14897" y="31381"/>
                </a:lnTo>
                <a:lnTo>
                  <a:pt x="15022" y="14614"/>
                </a:lnTo>
                <a:lnTo>
                  <a:pt x="14902" y="6606"/>
                </a:lnTo>
                <a:lnTo>
                  <a:pt x="14554" y="0"/>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30" name="object 57"/>
          <p:cNvSpPr>
            <a:spLocks/>
          </p:cNvSpPr>
          <p:nvPr/>
        </p:nvSpPr>
        <p:spPr bwMode="auto">
          <a:xfrm>
            <a:off x="965200" y="5862638"/>
            <a:ext cx="346075" cy="0"/>
          </a:xfrm>
          <a:custGeom>
            <a:avLst/>
            <a:gdLst>
              <a:gd name="T0" fmla="*/ 0 w 345440"/>
              <a:gd name="T1" fmla="*/ 345986 w 345440"/>
              <a:gd name="T2" fmla="*/ 0 60000 65536"/>
              <a:gd name="T3" fmla="*/ 0 60000 65536"/>
            </a:gdLst>
            <a:ahLst/>
            <a:cxnLst>
              <a:cxn ang="T2">
                <a:pos x="T0" y="0"/>
              </a:cxn>
              <a:cxn ang="T3">
                <a:pos x="T1" y="0"/>
              </a:cxn>
            </a:cxnLst>
            <a:rect l="0" t="0" r="r" b="b"/>
            <a:pathLst>
              <a:path w="345440">
                <a:moveTo>
                  <a:pt x="0" y="0"/>
                </a:moveTo>
                <a:lnTo>
                  <a:pt x="34535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31" name="object 58"/>
          <p:cNvSpPr>
            <a:spLocks/>
          </p:cNvSpPr>
          <p:nvPr/>
        </p:nvSpPr>
        <p:spPr bwMode="auto">
          <a:xfrm>
            <a:off x="727075" y="5116513"/>
            <a:ext cx="820738" cy="455612"/>
          </a:xfrm>
          <a:custGeom>
            <a:avLst/>
            <a:gdLst>
              <a:gd name="T0" fmla="*/ 0 w 819785"/>
              <a:gd name="T1" fmla="*/ 0 h 455929"/>
              <a:gd name="T2" fmla="*/ 820369 w 819785"/>
              <a:gd name="T3" fmla="*/ 0 h 455929"/>
              <a:gd name="T4" fmla="*/ 820369 w 819785"/>
              <a:gd name="T5" fmla="*/ 455282 h 455929"/>
              <a:gd name="T6" fmla="*/ 0 w 819785"/>
              <a:gd name="T7" fmla="*/ 455282 h 455929"/>
              <a:gd name="T8" fmla="*/ 0 w 819785"/>
              <a:gd name="T9" fmla="*/ 0 h 455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785" h="455929">
                <a:moveTo>
                  <a:pt x="0" y="0"/>
                </a:moveTo>
                <a:lnTo>
                  <a:pt x="819416" y="0"/>
                </a:lnTo>
                <a:lnTo>
                  <a:pt x="819416" y="455599"/>
                </a:lnTo>
                <a:lnTo>
                  <a:pt x="0" y="455599"/>
                </a:lnTo>
                <a:lnTo>
                  <a:pt x="0" y="0"/>
                </a:lnTo>
                <a:close/>
              </a:path>
            </a:pathLst>
          </a:custGeom>
          <a:solidFill>
            <a:srgbClr val="ECEB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32" name="object 59"/>
          <p:cNvSpPr>
            <a:spLocks/>
          </p:cNvSpPr>
          <p:nvPr/>
        </p:nvSpPr>
        <p:spPr bwMode="auto">
          <a:xfrm>
            <a:off x="895350" y="5168900"/>
            <a:ext cx="103188" cy="0"/>
          </a:xfrm>
          <a:custGeom>
            <a:avLst/>
            <a:gdLst>
              <a:gd name="T0" fmla="*/ 0 w 104140"/>
              <a:gd name="T1" fmla="*/ 102936 w 104140"/>
              <a:gd name="T2" fmla="*/ 0 60000 65536"/>
              <a:gd name="T3" fmla="*/ 0 60000 65536"/>
            </a:gdLst>
            <a:ahLst/>
            <a:cxnLst>
              <a:cxn ang="T2">
                <a:pos x="T0" y="0"/>
              </a:cxn>
              <a:cxn ang="T3">
                <a:pos x="T1" y="0"/>
              </a:cxn>
            </a:cxnLst>
            <a:rect l="0" t="0" r="r" b="b"/>
            <a:pathLst>
              <a:path w="104140">
                <a:moveTo>
                  <a:pt x="0" y="0"/>
                </a:moveTo>
                <a:lnTo>
                  <a:pt x="10388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33" name="object 60"/>
          <p:cNvSpPr>
            <a:spLocks/>
          </p:cNvSpPr>
          <p:nvPr/>
        </p:nvSpPr>
        <p:spPr bwMode="auto">
          <a:xfrm>
            <a:off x="1135063" y="5168900"/>
            <a:ext cx="212725" cy="0"/>
          </a:xfrm>
          <a:custGeom>
            <a:avLst/>
            <a:gdLst>
              <a:gd name="T0" fmla="*/ 0 w 212725"/>
              <a:gd name="T1" fmla="*/ 212496 w 212725"/>
              <a:gd name="T2" fmla="*/ 0 60000 65536"/>
              <a:gd name="T3" fmla="*/ 0 60000 65536"/>
            </a:gdLst>
            <a:ahLst/>
            <a:cxnLst>
              <a:cxn ang="T2">
                <a:pos x="T0" y="0"/>
              </a:cxn>
              <a:cxn ang="T3">
                <a:pos x="T1" y="0"/>
              </a:cxn>
            </a:cxnLst>
            <a:rect l="0" t="0" r="r" b="b"/>
            <a:pathLst>
              <a:path w="212725">
                <a:moveTo>
                  <a:pt x="0" y="0"/>
                </a:moveTo>
                <a:lnTo>
                  <a:pt x="21249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34" name="object 61"/>
          <p:cNvSpPr>
            <a:spLocks/>
          </p:cNvSpPr>
          <p:nvPr/>
        </p:nvSpPr>
        <p:spPr bwMode="auto">
          <a:xfrm>
            <a:off x="1039813" y="5168900"/>
            <a:ext cx="49212" cy="0"/>
          </a:xfrm>
          <a:custGeom>
            <a:avLst/>
            <a:gdLst>
              <a:gd name="T0" fmla="*/ 0 w 48894"/>
              <a:gd name="T1" fmla="*/ 49123 w 48894"/>
              <a:gd name="T2" fmla="*/ 0 60000 65536"/>
              <a:gd name="T3" fmla="*/ 0 60000 65536"/>
            </a:gdLst>
            <a:ahLst/>
            <a:cxnLst>
              <a:cxn ang="T2">
                <a:pos x="T0" y="0"/>
              </a:cxn>
              <a:cxn ang="T3">
                <a:pos x="T1" y="0"/>
              </a:cxn>
            </a:cxnLst>
            <a:rect l="0" t="0" r="r" b="b"/>
            <a:pathLst>
              <a:path w="48894">
                <a:moveTo>
                  <a:pt x="0" y="0"/>
                </a:moveTo>
                <a:lnTo>
                  <a:pt x="4880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35" name="object 62"/>
          <p:cNvSpPr>
            <a:spLocks/>
          </p:cNvSpPr>
          <p:nvPr/>
        </p:nvSpPr>
        <p:spPr bwMode="auto">
          <a:xfrm>
            <a:off x="930275" y="5341938"/>
            <a:ext cx="84138" cy="0"/>
          </a:xfrm>
          <a:custGeom>
            <a:avLst/>
            <a:gdLst>
              <a:gd name="T0" fmla="*/ 0 w 85090"/>
              <a:gd name="T1" fmla="*/ 83824 w 85090"/>
              <a:gd name="T2" fmla="*/ 0 60000 65536"/>
              <a:gd name="T3" fmla="*/ 0 60000 65536"/>
            </a:gdLst>
            <a:ahLst/>
            <a:cxnLst>
              <a:cxn ang="T2">
                <a:pos x="T0" y="0"/>
              </a:cxn>
              <a:cxn ang="T3">
                <a:pos x="T1" y="0"/>
              </a:cxn>
            </a:cxnLst>
            <a:rect l="0" t="0" r="r" b="b"/>
            <a:pathLst>
              <a:path w="85090">
                <a:moveTo>
                  <a:pt x="0" y="0"/>
                </a:moveTo>
                <a:lnTo>
                  <a:pt x="84772"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36" name="object 63"/>
          <p:cNvSpPr>
            <a:spLocks/>
          </p:cNvSpPr>
          <p:nvPr/>
        </p:nvSpPr>
        <p:spPr bwMode="auto">
          <a:xfrm>
            <a:off x="1173163" y="5341938"/>
            <a:ext cx="174625" cy="0"/>
          </a:xfrm>
          <a:custGeom>
            <a:avLst/>
            <a:gdLst>
              <a:gd name="T0" fmla="*/ 0 w 173990"/>
              <a:gd name="T1" fmla="*/ 174395 w 173990"/>
              <a:gd name="T2" fmla="*/ 0 60000 65536"/>
              <a:gd name="T3" fmla="*/ 0 60000 65536"/>
            </a:gdLst>
            <a:ahLst/>
            <a:cxnLst>
              <a:cxn ang="T2">
                <a:pos x="T0" y="0"/>
              </a:cxn>
              <a:cxn ang="T3">
                <a:pos x="T1" y="0"/>
              </a:cxn>
            </a:cxnLst>
            <a:rect l="0" t="0" r="r" b="b"/>
            <a:pathLst>
              <a:path w="173990">
                <a:moveTo>
                  <a:pt x="0" y="0"/>
                </a:moveTo>
                <a:lnTo>
                  <a:pt x="173761"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37" name="object 64"/>
          <p:cNvSpPr>
            <a:spLocks/>
          </p:cNvSpPr>
          <p:nvPr/>
        </p:nvSpPr>
        <p:spPr bwMode="auto">
          <a:xfrm>
            <a:off x="1055688" y="5341938"/>
            <a:ext cx="73025" cy="0"/>
          </a:xfrm>
          <a:custGeom>
            <a:avLst/>
            <a:gdLst>
              <a:gd name="T0" fmla="*/ 0 w 73025"/>
              <a:gd name="T1" fmla="*/ 73012 w 73025"/>
              <a:gd name="T2" fmla="*/ 0 60000 65536"/>
              <a:gd name="T3" fmla="*/ 0 60000 65536"/>
            </a:gdLst>
            <a:ahLst/>
            <a:cxnLst>
              <a:cxn ang="T2">
                <a:pos x="T0" y="0"/>
              </a:cxn>
              <a:cxn ang="T3">
                <a:pos x="T1" y="0"/>
              </a:cxn>
            </a:cxnLst>
            <a:rect l="0" t="0" r="r" b="b"/>
            <a:pathLst>
              <a:path w="73025">
                <a:moveTo>
                  <a:pt x="0" y="0"/>
                </a:moveTo>
                <a:lnTo>
                  <a:pt x="73012"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38" name="object 65"/>
          <p:cNvSpPr>
            <a:spLocks/>
          </p:cNvSpPr>
          <p:nvPr/>
        </p:nvSpPr>
        <p:spPr bwMode="auto">
          <a:xfrm>
            <a:off x="1365250" y="5514975"/>
            <a:ext cx="136525" cy="0"/>
          </a:xfrm>
          <a:custGeom>
            <a:avLst/>
            <a:gdLst>
              <a:gd name="T0" fmla="*/ 0 w 137794"/>
              <a:gd name="T1" fmla="*/ 136286 w 137794"/>
              <a:gd name="T2" fmla="*/ 0 60000 65536"/>
              <a:gd name="T3" fmla="*/ 0 60000 65536"/>
            </a:gdLst>
            <a:ahLst/>
            <a:cxnLst>
              <a:cxn ang="T2">
                <a:pos x="T0" y="0"/>
              </a:cxn>
              <a:cxn ang="T3">
                <a:pos x="T1" y="0"/>
              </a:cxn>
            </a:cxnLst>
            <a:rect l="0" t="0" r="r" b="b"/>
            <a:pathLst>
              <a:path w="137794">
                <a:moveTo>
                  <a:pt x="0" y="0"/>
                </a:moveTo>
                <a:lnTo>
                  <a:pt x="13755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39" name="object 66"/>
          <p:cNvSpPr>
            <a:spLocks/>
          </p:cNvSpPr>
          <p:nvPr/>
        </p:nvSpPr>
        <p:spPr bwMode="auto">
          <a:xfrm>
            <a:off x="1055688" y="5514975"/>
            <a:ext cx="258762" cy="0"/>
          </a:xfrm>
          <a:custGeom>
            <a:avLst/>
            <a:gdLst>
              <a:gd name="T0" fmla="*/ 0 w 259080"/>
              <a:gd name="T1" fmla="*/ 258431 w 259080"/>
              <a:gd name="T2" fmla="*/ 0 60000 65536"/>
              <a:gd name="T3" fmla="*/ 0 60000 65536"/>
            </a:gdLst>
            <a:ahLst/>
            <a:cxnLst>
              <a:cxn ang="T2">
                <a:pos x="T0" y="0"/>
              </a:cxn>
              <a:cxn ang="T3">
                <a:pos x="T1" y="0"/>
              </a:cxn>
            </a:cxnLst>
            <a:rect l="0" t="0" r="r" b="b"/>
            <a:pathLst>
              <a:path w="259080">
                <a:moveTo>
                  <a:pt x="0" y="0"/>
                </a:moveTo>
                <a:lnTo>
                  <a:pt x="258749"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0" name="object 67"/>
          <p:cNvSpPr>
            <a:spLocks/>
          </p:cNvSpPr>
          <p:nvPr/>
        </p:nvSpPr>
        <p:spPr bwMode="auto">
          <a:xfrm>
            <a:off x="1392238" y="5341938"/>
            <a:ext cx="109537" cy="0"/>
          </a:xfrm>
          <a:custGeom>
            <a:avLst/>
            <a:gdLst>
              <a:gd name="T0" fmla="*/ 0 w 109855"/>
              <a:gd name="T1" fmla="*/ 109498 w 109855"/>
              <a:gd name="T2" fmla="*/ 0 60000 65536"/>
              <a:gd name="T3" fmla="*/ 0 60000 65536"/>
            </a:gdLst>
            <a:ahLst/>
            <a:cxnLst>
              <a:cxn ang="T2">
                <a:pos x="T0" y="0"/>
              </a:cxn>
              <a:cxn ang="T3">
                <a:pos x="T1" y="0"/>
              </a:cxn>
            </a:cxnLst>
            <a:rect l="0" t="0" r="r" b="b"/>
            <a:pathLst>
              <a:path w="109855">
                <a:moveTo>
                  <a:pt x="0" y="0"/>
                </a:moveTo>
                <a:lnTo>
                  <a:pt x="109816"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1" name="object 68"/>
          <p:cNvSpPr>
            <a:spLocks/>
          </p:cNvSpPr>
          <p:nvPr/>
        </p:nvSpPr>
        <p:spPr bwMode="auto">
          <a:xfrm>
            <a:off x="974725" y="5429250"/>
            <a:ext cx="39688" cy="0"/>
          </a:xfrm>
          <a:custGeom>
            <a:avLst/>
            <a:gdLst>
              <a:gd name="T0" fmla="*/ 0 w 40005"/>
              <a:gd name="T1" fmla="*/ 39423 w 40005"/>
              <a:gd name="T2" fmla="*/ 0 60000 65536"/>
              <a:gd name="T3" fmla="*/ 0 60000 65536"/>
            </a:gdLst>
            <a:ahLst/>
            <a:cxnLst>
              <a:cxn ang="T2">
                <a:pos x="T0" y="0"/>
              </a:cxn>
              <a:cxn ang="T3">
                <a:pos x="T1" y="0"/>
              </a:cxn>
            </a:cxnLst>
            <a:rect l="0" t="0" r="r" b="b"/>
            <a:pathLst>
              <a:path w="40005">
                <a:moveTo>
                  <a:pt x="0" y="0"/>
                </a:moveTo>
                <a:lnTo>
                  <a:pt x="39738"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2" name="object 69"/>
          <p:cNvSpPr>
            <a:spLocks/>
          </p:cNvSpPr>
          <p:nvPr/>
        </p:nvSpPr>
        <p:spPr bwMode="auto">
          <a:xfrm>
            <a:off x="1055688" y="5429250"/>
            <a:ext cx="263525" cy="0"/>
          </a:xfrm>
          <a:custGeom>
            <a:avLst/>
            <a:gdLst>
              <a:gd name="T0" fmla="*/ 0 w 263525"/>
              <a:gd name="T1" fmla="*/ 263397 w 263525"/>
              <a:gd name="T2" fmla="*/ 0 60000 65536"/>
              <a:gd name="T3" fmla="*/ 0 60000 65536"/>
            </a:gdLst>
            <a:ahLst/>
            <a:cxnLst>
              <a:cxn ang="T2">
                <a:pos x="T0" y="0"/>
              </a:cxn>
              <a:cxn ang="T3">
                <a:pos x="T1" y="0"/>
              </a:cxn>
            </a:cxnLst>
            <a:rect l="0" t="0" r="r" b="b"/>
            <a:pathLst>
              <a:path w="263525">
                <a:moveTo>
                  <a:pt x="0" y="0"/>
                </a:moveTo>
                <a:lnTo>
                  <a:pt x="263397"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3" name="object 70"/>
          <p:cNvSpPr>
            <a:spLocks/>
          </p:cNvSpPr>
          <p:nvPr/>
        </p:nvSpPr>
        <p:spPr bwMode="auto">
          <a:xfrm>
            <a:off x="1390650" y="5168900"/>
            <a:ext cx="49213" cy="0"/>
          </a:xfrm>
          <a:custGeom>
            <a:avLst/>
            <a:gdLst>
              <a:gd name="T0" fmla="*/ 0 w 48894"/>
              <a:gd name="T1" fmla="*/ 49150 w 48894"/>
              <a:gd name="T2" fmla="*/ 0 60000 65536"/>
              <a:gd name="T3" fmla="*/ 0 60000 65536"/>
            </a:gdLst>
            <a:ahLst/>
            <a:cxnLst>
              <a:cxn ang="T2">
                <a:pos x="T0" y="0"/>
              </a:cxn>
              <a:cxn ang="T3">
                <a:pos x="T1" y="0"/>
              </a:cxn>
            </a:cxnLst>
            <a:rect l="0" t="0" r="r" b="b"/>
            <a:pathLst>
              <a:path w="48894">
                <a:moveTo>
                  <a:pt x="0" y="0"/>
                </a:moveTo>
                <a:lnTo>
                  <a:pt x="48831"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4" name="object 71"/>
          <p:cNvSpPr>
            <a:spLocks/>
          </p:cNvSpPr>
          <p:nvPr/>
        </p:nvSpPr>
        <p:spPr bwMode="auto">
          <a:xfrm>
            <a:off x="895350" y="5256213"/>
            <a:ext cx="419100" cy="0"/>
          </a:xfrm>
          <a:custGeom>
            <a:avLst/>
            <a:gdLst>
              <a:gd name="T0" fmla="*/ 0 w 419100"/>
              <a:gd name="T1" fmla="*/ 418706 w 419100"/>
              <a:gd name="T2" fmla="*/ 0 60000 65536"/>
              <a:gd name="T3" fmla="*/ 0 60000 65536"/>
            </a:gdLst>
            <a:ahLst/>
            <a:cxnLst>
              <a:cxn ang="T2">
                <a:pos x="T0" y="0"/>
              </a:cxn>
              <a:cxn ang="T3">
                <a:pos x="T1" y="0"/>
              </a:cxn>
            </a:cxnLst>
            <a:rect l="0" t="0" r="r" b="b"/>
            <a:pathLst>
              <a:path w="419100">
                <a:moveTo>
                  <a:pt x="0" y="0"/>
                </a:moveTo>
                <a:lnTo>
                  <a:pt x="41870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5" name="object 72"/>
          <p:cNvSpPr>
            <a:spLocks/>
          </p:cNvSpPr>
          <p:nvPr/>
        </p:nvSpPr>
        <p:spPr bwMode="auto">
          <a:xfrm>
            <a:off x="773113" y="5168900"/>
            <a:ext cx="42862" cy="0"/>
          </a:xfrm>
          <a:custGeom>
            <a:avLst/>
            <a:gdLst>
              <a:gd name="T0" fmla="*/ 0 w 43179"/>
              <a:gd name="T1" fmla="*/ 42787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6" name="object 73"/>
          <p:cNvSpPr>
            <a:spLocks/>
          </p:cNvSpPr>
          <p:nvPr/>
        </p:nvSpPr>
        <p:spPr bwMode="auto">
          <a:xfrm>
            <a:off x="773113" y="5256213"/>
            <a:ext cx="42862" cy="0"/>
          </a:xfrm>
          <a:custGeom>
            <a:avLst/>
            <a:gdLst>
              <a:gd name="T0" fmla="*/ 0 w 43179"/>
              <a:gd name="T1" fmla="*/ 42787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7" name="object 74"/>
          <p:cNvSpPr>
            <a:spLocks/>
          </p:cNvSpPr>
          <p:nvPr/>
        </p:nvSpPr>
        <p:spPr bwMode="auto">
          <a:xfrm>
            <a:off x="773113" y="5341938"/>
            <a:ext cx="42862" cy="0"/>
          </a:xfrm>
          <a:custGeom>
            <a:avLst/>
            <a:gdLst>
              <a:gd name="T0" fmla="*/ 0 w 43179"/>
              <a:gd name="T1" fmla="*/ 42787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8" name="object 75"/>
          <p:cNvSpPr>
            <a:spLocks/>
          </p:cNvSpPr>
          <p:nvPr/>
        </p:nvSpPr>
        <p:spPr bwMode="auto">
          <a:xfrm>
            <a:off x="773113" y="5429250"/>
            <a:ext cx="42862" cy="0"/>
          </a:xfrm>
          <a:custGeom>
            <a:avLst/>
            <a:gdLst>
              <a:gd name="T0" fmla="*/ 0 w 43179"/>
              <a:gd name="T1" fmla="*/ 42787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49" name="object 76"/>
          <p:cNvSpPr>
            <a:spLocks/>
          </p:cNvSpPr>
          <p:nvPr/>
        </p:nvSpPr>
        <p:spPr bwMode="auto">
          <a:xfrm>
            <a:off x="773113" y="5514975"/>
            <a:ext cx="42862" cy="0"/>
          </a:xfrm>
          <a:custGeom>
            <a:avLst/>
            <a:gdLst>
              <a:gd name="T0" fmla="*/ 0 w 43179"/>
              <a:gd name="T1" fmla="*/ 42787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50" name="object 77"/>
          <p:cNvSpPr>
            <a:spLocks/>
          </p:cNvSpPr>
          <p:nvPr/>
        </p:nvSpPr>
        <p:spPr bwMode="auto">
          <a:xfrm>
            <a:off x="896938" y="5499100"/>
            <a:ext cx="490537" cy="371475"/>
          </a:xfrm>
          <a:custGeom>
            <a:avLst/>
            <a:gdLst>
              <a:gd name="T0" fmla="*/ 249323 w 490855"/>
              <a:gd name="T1" fmla="*/ 0 h 370839"/>
              <a:gd name="T2" fmla="*/ 241398 w 490855"/>
              <a:gd name="T3" fmla="*/ 76 h 370839"/>
              <a:gd name="T4" fmla="*/ 219380 w 490855"/>
              <a:gd name="T5" fmla="*/ 1800 h 370839"/>
              <a:gd name="T6" fmla="*/ 3554 w 490855"/>
              <a:gd name="T7" fmla="*/ 21105 h 370839"/>
              <a:gd name="T8" fmla="*/ 0 w 490855"/>
              <a:gd name="T9" fmla="*/ 24477 h 370839"/>
              <a:gd name="T10" fmla="*/ 0 w 490855"/>
              <a:gd name="T11" fmla="*/ 370967 h 370839"/>
              <a:gd name="T12" fmla="*/ 490410 w 490855"/>
              <a:gd name="T13" fmla="*/ 370967 h 370839"/>
              <a:gd name="T14" fmla="*/ 490410 w 490855"/>
              <a:gd name="T15" fmla="*/ 24998 h 370839"/>
              <a:gd name="T16" fmla="*/ 486171 w 490855"/>
              <a:gd name="T17" fmla="*/ 20927 h 370839"/>
              <a:gd name="T18" fmla="*/ 273279 w 490855"/>
              <a:gd name="T19" fmla="*/ 2379 h 370839"/>
              <a:gd name="T20" fmla="*/ 257300 w 490855"/>
              <a:gd name="T21" fmla="*/ 607 h 370839"/>
              <a:gd name="T22" fmla="*/ 249323 w 490855"/>
              <a:gd name="T23" fmla="*/ 0 h 3708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0855" h="370839">
                <a:moveTo>
                  <a:pt x="249485" y="0"/>
                </a:moveTo>
                <a:lnTo>
                  <a:pt x="241554" y="76"/>
                </a:lnTo>
                <a:lnTo>
                  <a:pt x="219522" y="1797"/>
                </a:lnTo>
                <a:lnTo>
                  <a:pt x="3556" y="21069"/>
                </a:lnTo>
                <a:lnTo>
                  <a:pt x="0" y="24435"/>
                </a:lnTo>
                <a:lnTo>
                  <a:pt x="0" y="370332"/>
                </a:lnTo>
                <a:lnTo>
                  <a:pt x="490728" y="370332"/>
                </a:lnTo>
                <a:lnTo>
                  <a:pt x="490728" y="24955"/>
                </a:lnTo>
                <a:lnTo>
                  <a:pt x="486486" y="20891"/>
                </a:lnTo>
                <a:lnTo>
                  <a:pt x="273456" y="2375"/>
                </a:lnTo>
                <a:lnTo>
                  <a:pt x="257467" y="606"/>
                </a:lnTo>
                <a:lnTo>
                  <a:pt x="249485" y="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51" name="object 78"/>
          <p:cNvSpPr>
            <a:spLocks/>
          </p:cNvSpPr>
          <p:nvPr/>
        </p:nvSpPr>
        <p:spPr bwMode="auto">
          <a:xfrm>
            <a:off x="1009650" y="5218113"/>
            <a:ext cx="261938" cy="260350"/>
          </a:xfrm>
          <a:custGeom>
            <a:avLst/>
            <a:gdLst>
              <a:gd name="T0" fmla="*/ 131477 w 261619"/>
              <a:gd name="T1" fmla="*/ 0 h 261620"/>
              <a:gd name="T2" fmla="*/ 80629 w 261619"/>
              <a:gd name="T3" fmla="*/ 10061 h 261620"/>
              <a:gd name="T4" fmla="*/ 38855 w 261619"/>
              <a:gd name="T5" fmla="*/ 37907 h 261620"/>
              <a:gd name="T6" fmla="*/ 10523 w 261619"/>
              <a:gd name="T7" fmla="*/ 79229 h 261620"/>
              <a:gd name="T8" fmla="*/ 0 w 261619"/>
              <a:gd name="T9" fmla="*/ 129719 h 261620"/>
              <a:gd name="T10" fmla="*/ 10223 w 261619"/>
              <a:gd name="T11" fmla="*/ 180234 h 261620"/>
              <a:gd name="T12" fmla="*/ 38337 w 261619"/>
              <a:gd name="T13" fmla="*/ 221696 h 261620"/>
              <a:gd name="T14" fmla="*/ 79981 w 261619"/>
              <a:gd name="T15" fmla="*/ 249764 h 261620"/>
              <a:gd name="T16" fmla="*/ 130803 w 261619"/>
              <a:gd name="T17" fmla="*/ 260097 h 261620"/>
              <a:gd name="T18" fmla="*/ 181471 w 261619"/>
              <a:gd name="T19" fmla="*/ 249866 h 261620"/>
              <a:gd name="T20" fmla="*/ 223045 w 261619"/>
              <a:gd name="T21" fmla="*/ 221987 h 261620"/>
              <a:gd name="T22" fmla="*/ 251215 w 261619"/>
              <a:gd name="T23" fmla="*/ 180736 h 261620"/>
              <a:gd name="T24" fmla="*/ 261672 w 261619"/>
              <a:gd name="T25" fmla="*/ 130389 h 261620"/>
              <a:gd name="T26" fmla="*/ 251490 w 261619"/>
              <a:gd name="T27" fmla="*/ 80020 h 261620"/>
              <a:gd name="T28" fmla="*/ 223520 w 261619"/>
              <a:gd name="T29" fmla="*/ 38616 h 261620"/>
              <a:gd name="T30" fmla="*/ 182077 w 261619"/>
              <a:gd name="T31" fmla="*/ 10502 h 261620"/>
              <a:gd name="T32" fmla="*/ 131477 w 261619"/>
              <a:gd name="T33" fmla="*/ 0 h 2616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1619" h="261620">
                <a:moveTo>
                  <a:pt x="131317" y="0"/>
                </a:moveTo>
                <a:lnTo>
                  <a:pt x="80531" y="10110"/>
                </a:lnTo>
                <a:lnTo>
                  <a:pt x="38808" y="38092"/>
                </a:lnTo>
                <a:lnTo>
                  <a:pt x="10510" y="79615"/>
                </a:lnTo>
                <a:lnTo>
                  <a:pt x="0" y="130352"/>
                </a:lnTo>
                <a:lnTo>
                  <a:pt x="10211" y="181113"/>
                </a:lnTo>
                <a:lnTo>
                  <a:pt x="38290" y="222777"/>
                </a:lnTo>
                <a:lnTo>
                  <a:pt x="79884" y="250982"/>
                </a:lnTo>
                <a:lnTo>
                  <a:pt x="130644" y="261366"/>
                </a:lnTo>
                <a:lnTo>
                  <a:pt x="181250" y="251085"/>
                </a:lnTo>
                <a:lnTo>
                  <a:pt x="222773" y="223070"/>
                </a:lnTo>
                <a:lnTo>
                  <a:pt x="250909" y="181618"/>
                </a:lnTo>
                <a:lnTo>
                  <a:pt x="261353" y="131025"/>
                </a:lnTo>
                <a:lnTo>
                  <a:pt x="251184" y="80410"/>
                </a:lnTo>
                <a:lnTo>
                  <a:pt x="223248" y="38804"/>
                </a:lnTo>
                <a:lnTo>
                  <a:pt x="181855" y="10553"/>
                </a:lnTo>
                <a:lnTo>
                  <a:pt x="131317" y="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52" name="object 79"/>
          <p:cNvSpPr>
            <a:spLocks/>
          </p:cNvSpPr>
          <p:nvPr/>
        </p:nvSpPr>
        <p:spPr bwMode="auto">
          <a:xfrm>
            <a:off x="1011238" y="5218113"/>
            <a:ext cx="260350" cy="211137"/>
          </a:xfrm>
          <a:custGeom>
            <a:avLst/>
            <a:gdLst>
              <a:gd name="T0" fmla="*/ 130606 w 260984"/>
              <a:gd name="T1" fmla="*/ 0 h 212089"/>
              <a:gd name="T2" fmla="*/ 81598 w 260984"/>
              <a:gd name="T3" fmla="*/ 9403 h 212089"/>
              <a:gd name="T4" fmla="*/ 40906 w 260984"/>
              <a:gd name="T5" fmla="*/ 35533 h 212089"/>
              <a:gd name="T6" fmla="*/ 12413 w 260984"/>
              <a:gd name="T7" fmla="*/ 74501 h 212089"/>
              <a:gd name="T8" fmla="*/ 0 w 260984"/>
              <a:gd name="T9" fmla="*/ 122422 h 212089"/>
              <a:gd name="T10" fmla="*/ 20689 w 260984"/>
              <a:gd name="T11" fmla="*/ 158061 h 212089"/>
              <a:gd name="T12" fmla="*/ 50619 w 260984"/>
              <a:gd name="T13" fmla="*/ 186098 h 212089"/>
              <a:gd name="T14" fmla="*/ 87729 w 260984"/>
              <a:gd name="T15" fmla="*/ 204458 h 212089"/>
              <a:gd name="T16" fmla="*/ 129935 w 260984"/>
              <a:gd name="T17" fmla="*/ 211049 h 212089"/>
              <a:gd name="T18" fmla="*/ 172166 w 260984"/>
              <a:gd name="T19" fmla="*/ 204481 h 212089"/>
              <a:gd name="T20" fmla="*/ 209324 w 260984"/>
              <a:gd name="T21" fmla="*/ 186098 h 212089"/>
              <a:gd name="T22" fmla="*/ 239247 w 260984"/>
              <a:gd name="T23" fmla="*/ 158056 h 212089"/>
              <a:gd name="T24" fmla="*/ 259932 w 260984"/>
              <a:gd name="T25" fmla="*/ 122371 h 212089"/>
              <a:gd name="T26" fmla="*/ 247666 w 260984"/>
              <a:gd name="T27" fmla="*/ 74804 h 212089"/>
              <a:gd name="T28" fmla="*/ 219494 w 260984"/>
              <a:gd name="T29" fmla="*/ 35982 h 212089"/>
              <a:gd name="T30" fmla="*/ 179210 w 260984"/>
              <a:gd name="T31" fmla="*/ 9761 h 212089"/>
              <a:gd name="T32" fmla="*/ 130606 w 260984"/>
              <a:gd name="T33" fmla="*/ 0 h 2120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984" h="212089">
                <a:moveTo>
                  <a:pt x="130924" y="0"/>
                </a:moveTo>
                <a:lnTo>
                  <a:pt x="81797" y="9445"/>
                </a:lnTo>
                <a:lnTo>
                  <a:pt x="41006" y="35693"/>
                </a:lnTo>
                <a:lnTo>
                  <a:pt x="12443" y="74837"/>
                </a:lnTo>
                <a:lnTo>
                  <a:pt x="0" y="122974"/>
                </a:lnTo>
                <a:lnTo>
                  <a:pt x="20739" y="158774"/>
                </a:lnTo>
                <a:lnTo>
                  <a:pt x="50742" y="186937"/>
                </a:lnTo>
                <a:lnTo>
                  <a:pt x="87943" y="205380"/>
                </a:lnTo>
                <a:lnTo>
                  <a:pt x="130251" y="212001"/>
                </a:lnTo>
                <a:lnTo>
                  <a:pt x="172585" y="205403"/>
                </a:lnTo>
                <a:lnTo>
                  <a:pt x="209834" y="186937"/>
                </a:lnTo>
                <a:lnTo>
                  <a:pt x="239830" y="158769"/>
                </a:lnTo>
                <a:lnTo>
                  <a:pt x="260565" y="122923"/>
                </a:lnTo>
                <a:lnTo>
                  <a:pt x="248269" y="75141"/>
                </a:lnTo>
                <a:lnTo>
                  <a:pt x="220029" y="36144"/>
                </a:lnTo>
                <a:lnTo>
                  <a:pt x="179646" y="9805"/>
                </a:lnTo>
                <a:lnTo>
                  <a:pt x="130924" y="0"/>
                </a:lnTo>
                <a:close/>
              </a:path>
            </a:pathLst>
          </a:custGeom>
          <a:solidFill>
            <a:srgbClr val="0E46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53" name="object 80"/>
          <p:cNvSpPr>
            <a:spLocks/>
          </p:cNvSpPr>
          <p:nvPr/>
        </p:nvSpPr>
        <p:spPr bwMode="auto">
          <a:xfrm>
            <a:off x="976313" y="5667375"/>
            <a:ext cx="0" cy="201613"/>
          </a:xfrm>
          <a:custGeom>
            <a:avLst/>
            <a:gdLst>
              <a:gd name="T0" fmla="*/ 0 h 201929"/>
              <a:gd name="T1" fmla="*/ 201448 h 201929"/>
              <a:gd name="T2" fmla="*/ 0 60000 65536"/>
              <a:gd name="T3" fmla="*/ 0 60000 65536"/>
            </a:gdLst>
            <a:ahLst/>
            <a:cxnLst>
              <a:cxn ang="T2">
                <a:pos x="0" y="T0"/>
              </a:cxn>
              <a:cxn ang="T3">
                <a:pos x="0" y="T1"/>
              </a:cxn>
            </a:cxnLst>
            <a:rect l="0" t="0" r="r" b="b"/>
            <a:pathLst>
              <a:path h="201929">
                <a:moveTo>
                  <a:pt x="0" y="0"/>
                </a:moveTo>
                <a:lnTo>
                  <a:pt x="0" y="201764"/>
                </a:lnTo>
              </a:path>
            </a:pathLst>
          </a:custGeom>
          <a:noFill/>
          <a:ln w="1666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54" name="object 81"/>
          <p:cNvSpPr>
            <a:spLocks/>
          </p:cNvSpPr>
          <p:nvPr/>
        </p:nvSpPr>
        <p:spPr bwMode="auto">
          <a:xfrm>
            <a:off x="1306513" y="5667375"/>
            <a:ext cx="0" cy="201613"/>
          </a:xfrm>
          <a:custGeom>
            <a:avLst/>
            <a:gdLst>
              <a:gd name="T0" fmla="*/ 0 h 201929"/>
              <a:gd name="T1" fmla="*/ 201448 h 201929"/>
              <a:gd name="T2" fmla="*/ 0 60000 65536"/>
              <a:gd name="T3" fmla="*/ 0 60000 65536"/>
            </a:gdLst>
            <a:ahLst/>
            <a:cxnLst>
              <a:cxn ang="T2">
                <a:pos x="0" y="T0"/>
              </a:cxn>
              <a:cxn ang="T3">
                <a:pos x="0" y="T1"/>
              </a:cxn>
            </a:cxnLst>
            <a:rect l="0" t="0" r="r" b="b"/>
            <a:pathLst>
              <a:path h="201929">
                <a:moveTo>
                  <a:pt x="0" y="0"/>
                </a:moveTo>
                <a:lnTo>
                  <a:pt x="0" y="201764"/>
                </a:lnTo>
              </a:path>
            </a:pathLst>
          </a:custGeom>
          <a:noFill/>
          <a:ln w="1666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55" name="object 82"/>
          <p:cNvSpPr>
            <a:spLocks/>
          </p:cNvSpPr>
          <p:nvPr/>
        </p:nvSpPr>
        <p:spPr bwMode="auto">
          <a:xfrm>
            <a:off x="4743450" y="1836738"/>
            <a:ext cx="203200" cy="0"/>
          </a:xfrm>
          <a:custGeom>
            <a:avLst/>
            <a:gdLst>
              <a:gd name="T0" fmla="*/ 203200 w 203200"/>
              <a:gd name="T1" fmla="*/ 0 w 203200"/>
              <a:gd name="T2" fmla="*/ 0 60000 65536"/>
              <a:gd name="T3" fmla="*/ 0 60000 65536"/>
            </a:gdLst>
            <a:ahLst/>
            <a:cxnLst>
              <a:cxn ang="T2">
                <a:pos x="T0" y="0"/>
              </a:cxn>
              <a:cxn ang="T3">
                <a:pos x="T1" y="0"/>
              </a:cxn>
            </a:cxnLst>
            <a:rect l="0" t="0" r="r" b="b"/>
            <a:pathLst>
              <a:path w="203200">
                <a:moveTo>
                  <a:pt x="2032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56" name="object 83"/>
          <p:cNvSpPr>
            <a:spLocks/>
          </p:cNvSpPr>
          <p:nvPr/>
        </p:nvSpPr>
        <p:spPr bwMode="auto">
          <a:xfrm>
            <a:off x="4756150" y="1633538"/>
            <a:ext cx="0" cy="203200"/>
          </a:xfrm>
          <a:custGeom>
            <a:avLst/>
            <a:gdLst>
              <a:gd name="T0" fmla="*/ 203200 h 203200"/>
              <a:gd name="T1" fmla="*/ 0 h 203200"/>
              <a:gd name="T2" fmla="*/ 0 60000 65536"/>
              <a:gd name="T3" fmla="*/ 0 60000 65536"/>
            </a:gdLst>
            <a:ahLst/>
            <a:cxnLst>
              <a:cxn ang="T2">
                <a:pos x="0" y="T0"/>
              </a:cxn>
              <a:cxn ang="T3">
                <a:pos x="0" y="T1"/>
              </a:cxn>
            </a:cxnLst>
            <a:rect l="0" t="0" r="r" b="b"/>
            <a:pathLst>
              <a:path h="203200">
                <a:moveTo>
                  <a:pt x="0" y="20320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57" name="object 84"/>
          <p:cNvSpPr>
            <a:spLocks/>
          </p:cNvSpPr>
          <p:nvPr/>
        </p:nvSpPr>
        <p:spPr bwMode="auto">
          <a:xfrm>
            <a:off x="4400550" y="1633538"/>
            <a:ext cx="368300" cy="0"/>
          </a:xfrm>
          <a:custGeom>
            <a:avLst/>
            <a:gdLst>
              <a:gd name="T0" fmla="*/ 368300 w 368300"/>
              <a:gd name="T1" fmla="*/ 0 w 368300"/>
              <a:gd name="T2" fmla="*/ 0 60000 65536"/>
              <a:gd name="T3" fmla="*/ 0 60000 65536"/>
            </a:gdLst>
            <a:ahLst/>
            <a:cxnLst>
              <a:cxn ang="T2">
                <a:pos x="T0" y="0"/>
              </a:cxn>
              <a:cxn ang="T3">
                <a:pos x="T1" y="0"/>
              </a:cxn>
            </a:cxnLst>
            <a:rect l="0" t="0" r="r" b="b"/>
            <a:pathLst>
              <a:path w="368300">
                <a:moveTo>
                  <a:pt x="3683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58" name="object 85"/>
          <p:cNvSpPr>
            <a:spLocks/>
          </p:cNvSpPr>
          <p:nvPr/>
        </p:nvSpPr>
        <p:spPr bwMode="auto">
          <a:xfrm>
            <a:off x="4718050" y="2154238"/>
            <a:ext cx="228600" cy="0"/>
          </a:xfrm>
          <a:custGeom>
            <a:avLst/>
            <a:gdLst>
              <a:gd name="T0" fmla="*/ 228600 w 228600"/>
              <a:gd name="T1" fmla="*/ 0 w 228600"/>
              <a:gd name="T2" fmla="*/ 0 60000 65536"/>
              <a:gd name="T3" fmla="*/ 0 60000 65536"/>
            </a:gdLst>
            <a:ahLst/>
            <a:cxnLst>
              <a:cxn ang="T2">
                <a:pos x="T0" y="0"/>
              </a:cxn>
              <a:cxn ang="T3">
                <a:pos x="T1" y="0"/>
              </a:cxn>
            </a:cxnLst>
            <a:rect l="0" t="0" r="r" b="b"/>
            <a:pathLst>
              <a:path w="228600">
                <a:moveTo>
                  <a:pt x="2286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59" name="object 86"/>
          <p:cNvSpPr>
            <a:spLocks/>
          </p:cNvSpPr>
          <p:nvPr/>
        </p:nvSpPr>
        <p:spPr bwMode="auto">
          <a:xfrm>
            <a:off x="4730750" y="1989138"/>
            <a:ext cx="0" cy="165100"/>
          </a:xfrm>
          <a:custGeom>
            <a:avLst/>
            <a:gdLst>
              <a:gd name="T0" fmla="*/ 165100 h 165100"/>
              <a:gd name="T1" fmla="*/ 0 h 165100"/>
              <a:gd name="T2" fmla="*/ 0 60000 65536"/>
              <a:gd name="T3" fmla="*/ 0 60000 65536"/>
            </a:gdLst>
            <a:ahLst/>
            <a:cxnLst>
              <a:cxn ang="T2">
                <a:pos x="0" y="T0"/>
              </a:cxn>
              <a:cxn ang="T3">
                <a:pos x="0" y="T1"/>
              </a:cxn>
            </a:cxnLst>
            <a:rect l="0" t="0" r="r" b="b"/>
            <a:pathLst>
              <a:path h="165100">
                <a:moveTo>
                  <a:pt x="0" y="16510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60" name="object 87"/>
          <p:cNvSpPr>
            <a:spLocks/>
          </p:cNvSpPr>
          <p:nvPr/>
        </p:nvSpPr>
        <p:spPr bwMode="auto">
          <a:xfrm>
            <a:off x="4629150" y="1989138"/>
            <a:ext cx="114300" cy="0"/>
          </a:xfrm>
          <a:custGeom>
            <a:avLst/>
            <a:gdLst>
              <a:gd name="T0" fmla="*/ 114300 w 114300"/>
              <a:gd name="T1" fmla="*/ 0 w 114300"/>
              <a:gd name="T2" fmla="*/ 0 60000 65536"/>
              <a:gd name="T3" fmla="*/ 0 60000 65536"/>
            </a:gdLst>
            <a:ahLst/>
            <a:cxnLst>
              <a:cxn ang="T2">
                <a:pos x="T0" y="0"/>
              </a:cxn>
              <a:cxn ang="T3">
                <a:pos x="T1" y="0"/>
              </a:cxn>
            </a:cxnLst>
            <a:rect l="0" t="0" r="r" b="b"/>
            <a:pathLst>
              <a:path w="114300">
                <a:moveTo>
                  <a:pt x="1143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61" name="object 88"/>
          <p:cNvSpPr>
            <a:spLocks/>
          </p:cNvSpPr>
          <p:nvPr/>
        </p:nvSpPr>
        <p:spPr bwMode="auto">
          <a:xfrm>
            <a:off x="4603750" y="2319338"/>
            <a:ext cx="342900" cy="0"/>
          </a:xfrm>
          <a:custGeom>
            <a:avLst/>
            <a:gdLst>
              <a:gd name="T0" fmla="*/ 342900 w 342900"/>
              <a:gd name="T1" fmla="*/ 0 w 342900"/>
              <a:gd name="T2" fmla="*/ 0 60000 65536"/>
              <a:gd name="T3" fmla="*/ 0 60000 65536"/>
            </a:gdLst>
            <a:ahLst/>
            <a:cxnLst>
              <a:cxn ang="T2">
                <a:pos x="T0" y="0"/>
              </a:cxn>
              <a:cxn ang="T3">
                <a:pos x="T1" y="0"/>
              </a:cxn>
            </a:cxnLst>
            <a:rect l="0" t="0" r="r" b="b"/>
            <a:pathLst>
              <a:path w="342900">
                <a:moveTo>
                  <a:pt x="3429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62" name="object 89"/>
          <p:cNvSpPr>
            <a:spLocks/>
          </p:cNvSpPr>
          <p:nvPr/>
        </p:nvSpPr>
        <p:spPr bwMode="auto">
          <a:xfrm>
            <a:off x="4705350" y="2687638"/>
            <a:ext cx="139700" cy="0"/>
          </a:xfrm>
          <a:custGeom>
            <a:avLst/>
            <a:gdLst>
              <a:gd name="T0" fmla="*/ 139700 w 139700"/>
              <a:gd name="T1" fmla="*/ 0 w 139700"/>
              <a:gd name="T2" fmla="*/ 0 60000 65536"/>
              <a:gd name="T3" fmla="*/ 0 60000 65536"/>
            </a:gdLst>
            <a:ahLst/>
            <a:cxnLst>
              <a:cxn ang="T2">
                <a:pos x="T0" y="0"/>
              </a:cxn>
              <a:cxn ang="T3">
                <a:pos x="T1" y="0"/>
              </a:cxn>
            </a:cxnLst>
            <a:rect l="0" t="0" r="r" b="b"/>
            <a:pathLst>
              <a:path w="139700">
                <a:moveTo>
                  <a:pt x="1397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63" name="object 90"/>
          <p:cNvSpPr>
            <a:spLocks/>
          </p:cNvSpPr>
          <p:nvPr/>
        </p:nvSpPr>
        <p:spPr bwMode="auto">
          <a:xfrm>
            <a:off x="4819650" y="2471738"/>
            <a:ext cx="127000" cy="0"/>
          </a:xfrm>
          <a:custGeom>
            <a:avLst/>
            <a:gdLst>
              <a:gd name="T0" fmla="*/ 127000 w 127000"/>
              <a:gd name="T1" fmla="*/ 0 w 127000"/>
              <a:gd name="T2" fmla="*/ 0 60000 65536"/>
              <a:gd name="T3" fmla="*/ 0 60000 65536"/>
            </a:gdLst>
            <a:ahLst/>
            <a:cxnLst>
              <a:cxn ang="T2">
                <a:pos x="T0" y="0"/>
              </a:cxn>
              <a:cxn ang="T3">
                <a:pos x="T1" y="0"/>
              </a:cxn>
            </a:cxnLst>
            <a:rect l="0" t="0" r="r" b="b"/>
            <a:pathLst>
              <a:path w="127000">
                <a:moveTo>
                  <a:pt x="1270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64" name="object 91"/>
          <p:cNvSpPr>
            <a:spLocks/>
          </p:cNvSpPr>
          <p:nvPr/>
        </p:nvSpPr>
        <p:spPr bwMode="auto">
          <a:xfrm>
            <a:off x="4832350" y="2471738"/>
            <a:ext cx="0" cy="215900"/>
          </a:xfrm>
          <a:custGeom>
            <a:avLst/>
            <a:gdLst>
              <a:gd name="T0" fmla="*/ 0 h 215900"/>
              <a:gd name="T1" fmla="*/ 215900 h 215900"/>
              <a:gd name="T2" fmla="*/ 0 60000 65536"/>
              <a:gd name="T3" fmla="*/ 0 60000 65536"/>
            </a:gdLst>
            <a:ahLst/>
            <a:cxnLst>
              <a:cxn ang="T2">
                <a:pos x="0" y="T0"/>
              </a:cxn>
              <a:cxn ang="T3">
                <a:pos x="0" y="T1"/>
              </a:cxn>
            </a:cxnLst>
            <a:rect l="0" t="0" r="r" b="b"/>
            <a:pathLst>
              <a:path h="215900">
                <a:moveTo>
                  <a:pt x="0" y="0"/>
                </a:moveTo>
                <a:lnTo>
                  <a:pt x="0" y="21590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65" name="object 92"/>
          <p:cNvSpPr>
            <a:spLocks/>
          </p:cNvSpPr>
          <p:nvPr/>
        </p:nvSpPr>
        <p:spPr bwMode="auto">
          <a:xfrm>
            <a:off x="4322763" y="1584325"/>
            <a:ext cx="98425" cy="98425"/>
          </a:xfrm>
          <a:custGeom>
            <a:avLst/>
            <a:gdLst>
              <a:gd name="T0" fmla="*/ 39138 w 97154"/>
              <a:gd name="T1" fmla="*/ 0 h 97155"/>
              <a:gd name="T2" fmla="*/ 25314 w 97154"/>
              <a:gd name="T3" fmla="*/ 4940 h 97155"/>
              <a:gd name="T4" fmla="*/ 13639 w 97154"/>
              <a:gd name="T5" fmla="*/ 13658 h 97155"/>
              <a:gd name="T6" fmla="*/ 4930 w 97154"/>
              <a:gd name="T7" fmla="*/ 25342 h 97155"/>
              <a:gd name="T8" fmla="*/ 0 w 97154"/>
              <a:gd name="T9" fmla="*/ 39177 h 97155"/>
              <a:gd name="T10" fmla="*/ 1435 w 97154"/>
              <a:gd name="T11" fmla="*/ 64089 h 97155"/>
              <a:gd name="T12" fmla="*/ 13697 w 97154"/>
              <a:gd name="T13" fmla="*/ 84164 h 97155"/>
              <a:gd name="T14" fmla="*/ 33788 w 97154"/>
              <a:gd name="T15" fmla="*/ 96406 h 97155"/>
              <a:gd name="T16" fmla="*/ 58708 w 97154"/>
              <a:gd name="T17" fmla="*/ 97820 h 97155"/>
              <a:gd name="T18" fmla="*/ 72533 w 97154"/>
              <a:gd name="T19" fmla="*/ 92876 h 97155"/>
              <a:gd name="T20" fmla="*/ 84206 w 97154"/>
              <a:gd name="T21" fmla="*/ 84150 h 97155"/>
              <a:gd name="T22" fmla="*/ 92916 w 97154"/>
              <a:gd name="T23" fmla="*/ 72461 h 97155"/>
              <a:gd name="T24" fmla="*/ 97847 w 97154"/>
              <a:gd name="T25" fmla="*/ 58630 h 97155"/>
              <a:gd name="T26" fmla="*/ 96412 w 97154"/>
              <a:gd name="T27" fmla="*/ 33712 h 97155"/>
              <a:gd name="T28" fmla="*/ 84149 w 97154"/>
              <a:gd name="T29" fmla="*/ 13639 h 97155"/>
              <a:gd name="T30" fmla="*/ 64058 w 97154"/>
              <a:gd name="T31" fmla="*/ 1404 h 97155"/>
              <a:gd name="T32" fmla="*/ 39138 w 97154"/>
              <a:gd name="T33" fmla="*/ 0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66" name="object 93"/>
          <p:cNvSpPr>
            <a:spLocks/>
          </p:cNvSpPr>
          <p:nvPr/>
        </p:nvSpPr>
        <p:spPr bwMode="auto">
          <a:xfrm>
            <a:off x="4322763" y="1584325"/>
            <a:ext cx="98425" cy="98425"/>
          </a:xfrm>
          <a:custGeom>
            <a:avLst/>
            <a:gdLst>
              <a:gd name="T0" fmla="*/ 0 w 97154"/>
              <a:gd name="T1" fmla="*/ 39177 h 97155"/>
              <a:gd name="T2" fmla="*/ 1435 w 97154"/>
              <a:gd name="T3" fmla="*/ 64089 h 97155"/>
              <a:gd name="T4" fmla="*/ 13697 w 97154"/>
              <a:gd name="T5" fmla="*/ 84164 h 97155"/>
              <a:gd name="T6" fmla="*/ 33788 w 97154"/>
              <a:gd name="T7" fmla="*/ 96406 h 97155"/>
              <a:gd name="T8" fmla="*/ 58708 w 97154"/>
              <a:gd name="T9" fmla="*/ 97820 h 97155"/>
              <a:gd name="T10" fmla="*/ 72533 w 97154"/>
              <a:gd name="T11" fmla="*/ 92876 h 97155"/>
              <a:gd name="T12" fmla="*/ 84206 w 97154"/>
              <a:gd name="T13" fmla="*/ 84150 h 97155"/>
              <a:gd name="T14" fmla="*/ 92916 w 97154"/>
              <a:gd name="T15" fmla="*/ 72461 h 97155"/>
              <a:gd name="T16" fmla="*/ 97847 w 97154"/>
              <a:gd name="T17" fmla="*/ 58630 h 97155"/>
              <a:gd name="T18" fmla="*/ 96412 w 97154"/>
              <a:gd name="T19" fmla="*/ 33712 h 97155"/>
              <a:gd name="T20" fmla="*/ 84149 w 97154"/>
              <a:gd name="T21" fmla="*/ 13639 h 97155"/>
              <a:gd name="T22" fmla="*/ 64058 w 97154"/>
              <a:gd name="T23" fmla="*/ 1404 h 97155"/>
              <a:gd name="T24" fmla="*/ 39138 w 97154"/>
              <a:gd name="T25" fmla="*/ 0 h 97155"/>
              <a:gd name="T26" fmla="*/ 25314 w 97154"/>
              <a:gd name="T27" fmla="*/ 4940 h 97155"/>
              <a:gd name="T28" fmla="*/ 13639 w 97154"/>
              <a:gd name="T29" fmla="*/ 13658 h 97155"/>
              <a:gd name="T30" fmla="*/ 4930 w 97154"/>
              <a:gd name="T31" fmla="*/ 25342 h 97155"/>
              <a:gd name="T32" fmla="*/ 0 w 97154"/>
              <a:gd name="T33" fmla="*/ 39177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67" name="object 94"/>
          <p:cNvSpPr>
            <a:spLocks/>
          </p:cNvSpPr>
          <p:nvPr/>
        </p:nvSpPr>
        <p:spPr bwMode="auto">
          <a:xfrm>
            <a:off x="4522788" y="1939925"/>
            <a:ext cx="96837" cy="98425"/>
          </a:xfrm>
          <a:custGeom>
            <a:avLst/>
            <a:gdLst>
              <a:gd name="T0" fmla="*/ 38507 w 97154"/>
              <a:gd name="T1" fmla="*/ 0 h 97155"/>
              <a:gd name="T2" fmla="*/ 24905 w 97154"/>
              <a:gd name="T3" fmla="*/ 4940 h 97155"/>
              <a:gd name="T4" fmla="*/ 13419 w 97154"/>
              <a:gd name="T5" fmla="*/ 13658 h 97155"/>
              <a:gd name="T6" fmla="*/ 4850 w 97154"/>
              <a:gd name="T7" fmla="*/ 25342 h 97155"/>
              <a:gd name="T8" fmla="*/ 0 w 97154"/>
              <a:gd name="T9" fmla="*/ 39177 h 97155"/>
              <a:gd name="T10" fmla="*/ 1411 w 97154"/>
              <a:gd name="T11" fmla="*/ 64089 h 97155"/>
              <a:gd name="T12" fmla="*/ 13476 w 97154"/>
              <a:gd name="T13" fmla="*/ 84164 h 97155"/>
              <a:gd name="T14" fmla="*/ 33243 w 97154"/>
              <a:gd name="T15" fmla="*/ 96406 h 97155"/>
              <a:gd name="T16" fmla="*/ 57761 w 97154"/>
              <a:gd name="T17" fmla="*/ 97820 h 97155"/>
              <a:gd name="T18" fmla="*/ 71362 w 97154"/>
              <a:gd name="T19" fmla="*/ 92876 h 97155"/>
              <a:gd name="T20" fmla="*/ 82848 w 97154"/>
              <a:gd name="T21" fmla="*/ 84150 h 97155"/>
              <a:gd name="T22" fmla="*/ 91417 w 97154"/>
              <a:gd name="T23" fmla="*/ 72461 h 97155"/>
              <a:gd name="T24" fmla="*/ 96268 w 97154"/>
              <a:gd name="T25" fmla="*/ 58630 h 97155"/>
              <a:gd name="T26" fmla="*/ 94856 w 97154"/>
              <a:gd name="T27" fmla="*/ 33712 h 97155"/>
              <a:gd name="T28" fmla="*/ 82791 w 97154"/>
              <a:gd name="T29" fmla="*/ 13639 h 97155"/>
              <a:gd name="T30" fmla="*/ 63025 w 97154"/>
              <a:gd name="T31" fmla="*/ 1404 h 97155"/>
              <a:gd name="T32" fmla="*/ 38507 w 97154"/>
              <a:gd name="T33" fmla="*/ 0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68" name="object 95"/>
          <p:cNvSpPr>
            <a:spLocks/>
          </p:cNvSpPr>
          <p:nvPr/>
        </p:nvSpPr>
        <p:spPr bwMode="auto">
          <a:xfrm>
            <a:off x="4522788" y="1939925"/>
            <a:ext cx="96837" cy="98425"/>
          </a:xfrm>
          <a:custGeom>
            <a:avLst/>
            <a:gdLst>
              <a:gd name="T0" fmla="*/ 0 w 97154"/>
              <a:gd name="T1" fmla="*/ 39177 h 97155"/>
              <a:gd name="T2" fmla="*/ 1411 w 97154"/>
              <a:gd name="T3" fmla="*/ 64089 h 97155"/>
              <a:gd name="T4" fmla="*/ 13476 w 97154"/>
              <a:gd name="T5" fmla="*/ 84164 h 97155"/>
              <a:gd name="T6" fmla="*/ 33243 w 97154"/>
              <a:gd name="T7" fmla="*/ 96406 h 97155"/>
              <a:gd name="T8" fmla="*/ 57761 w 97154"/>
              <a:gd name="T9" fmla="*/ 97820 h 97155"/>
              <a:gd name="T10" fmla="*/ 71362 w 97154"/>
              <a:gd name="T11" fmla="*/ 92876 h 97155"/>
              <a:gd name="T12" fmla="*/ 82848 w 97154"/>
              <a:gd name="T13" fmla="*/ 84150 h 97155"/>
              <a:gd name="T14" fmla="*/ 91417 w 97154"/>
              <a:gd name="T15" fmla="*/ 72461 h 97155"/>
              <a:gd name="T16" fmla="*/ 96268 w 97154"/>
              <a:gd name="T17" fmla="*/ 58630 h 97155"/>
              <a:gd name="T18" fmla="*/ 94856 w 97154"/>
              <a:gd name="T19" fmla="*/ 33712 h 97155"/>
              <a:gd name="T20" fmla="*/ 82791 w 97154"/>
              <a:gd name="T21" fmla="*/ 13639 h 97155"/>
              <a:gd name="T22" fmla="*/ 63025 w 97154"/>
              <a:gd name="T23" fmla="*/ 1404 h 97155"/>
              <a:gd name="T24" fmla="*/ 38507 w 97154"/>
              <a:gd name="T25" fmla="*/ 0 h 97155"/>
              <a:gd name="T26" fmla="*/ 24905 w 97154"/>
              <a:gd name="T27" fmla="*/ 4940 h 97155"/>
              <a:gd name="T28" fmla="*/ 13419 w 97154"/>
              <a:gd name="T29" fmla="*/ 13658 h 97155"/>
              <a:gd name="T30" fmla="*/ 4850 w 97154"/>
              <a:gd name="T31" fmla="*/ 25342 h 97155"/>
              <a:gd name="T32" fmla="*/ 0 w 97154"/>
              <a:gd name="T33" fmla="*/ 39177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69" name="object 96"/>
          <p:cNvSpPr>
            <a:spLocks/>
          </p:cNvSpPr>
          <p:nvPr/>
        </p:nvSpPr>
        <p:spPr bwMode="auto">
          <a:xfrm>
            <a:off x="4522788" y="2270125"/>
            <a:ext cx="96837" cy="98425"/>
          </a:xfrm>
          <a:custGeom>
            <a:avLst/>
            <a:gdLst>
              <a:gd name="T0" fmla="*/ 38507 w 97154"/>
              <a:gd name="T1" fmla="*/ 0 h 97155"/>
              <a:gd name="T2" fmla="*/ 24905 w 97154"/>
              <a:gd name="T3" fmla="*/ 4940 h 97155"/>
              <a:gd name="T4" fmla="*/ 13419 w 97154"/>
              <a:gd name="T5" fmla="*/ 13658 h 97155"/>
              <a:gd name="T6" fmla="*/ 4850 w 97154"/>
              <a:gd name="T7" fmla="*/ 25342 h 97155"/>
              <a:gd name="T8" fmla="*/ 0 w 97154"/>
              <a:gd name="T9" fmla="*/ 39177 h 97155"/>
              <a:gd name="T10" fmla="*/ 1411 w 97154"/>
              <a:gd name="T11" fmla="*/ 64089 h 97155"/>
              <a:gd name="T12" fmla="*/ 13476 w 97154"/>
              <a:gd name="T13" fmla="*/ 84164 h 97155"/>
              <a:gd name="T14" fmla="*/ 33243 w 97154"/>
              <a:gd name="T15" fmla="*/ 96406 h 97155"/>
              <a:gd name="T16" fmla="*/ 57761 w 97154"/>
              <a:gd name="T17" fmla="*/ 97820 h 97155"/>
              <a:gd name="T18" fmla="*/ 71362 w 97154"/>
              <a:gd name="T19" fmla="*/ 92876 h 97155"/>
              <a:gd name="T20" fmla="*/ 82848 w 97154"/>
              <a:gd name="T21" fmla="*/ 84150 h 97155"/>
              <a:gd name="T22" fmla="*/ 91417 w 97154"/>
              <a:gd name="T23" fmla="*/ 72461 h 97155"/>
              <a:gd name="T24" fmla="*/ 96268 w 97154"/>
              <a:gd name="T25" fmla="*/ 58630 h 97155"/>
              <a:gd name="T26" fmla="*/ 94856 w 97154"/>
              <a:gd name="T27" fmla="*/ 33712 h 97155"/>
              <a:gd name="T28" fmla="*/ 82791 w 97154"/>
              <a:gd name="T29" fmla="*/ 13639 h 97155"/>
              <a:gd name="T30" fmla="*/ 63025 w 97154"/>
              <a:gd name="T31" fmla="*/ 1404 h 97155"/>
              <a:gd name="T32" fmla="*/ 38507 w 97154"/>
              <a:gd name="T33" fmla="*/ 0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70" name="object 97"/>
          <p:cNvSpPr>
            <a:spLocks/>
          </p:cNvSpPr>
          <p:nvPr/>
        </p:nvSpPr>
        <p:spPr bwMode="auto">
          <a:xfrm>
            <a:off x="4522788" y="2270125"/>
            <a:ext cx="96837" cy="98425"/>
          </a:xfrm>
          <a:custGeom>
            <a:avLst/>
            <a:gdLst>
              <a:gd name="T0" fmla="*/ 0 w 97154"/>
              <a:gd name="T1" fmla="*/ 39177 h 97155"/>
              <a:gd name="T2" fmla="*/ 1411 w 97154"/>
              <a:gd name="T3" fmla="*/ 64089 h 97155"/>
              <a:gd name="T4" fmla="*/ 13476 w 97154"/>
              <a:gd name="T5" fmla="*/ 84164 h 97155"/>
              <a:gd name="T6" fmla="*/ 33243 w 97154"/>
              <a:gd name="T7" fmla="*/ 96406 h 97155"/>
              <a:gd name="T8" fmla="*/ 57761 w 97154"/>
              <a:gd name="T9" fmla="*/ 97820 h 97155"/>
              <a:gd name="T10" fmla="*/ 71362 w 97154"/>
              <a:gd name="T11" fmla="*/ 92876 h 97155"/>
              <a:gd name="T12" fmla="*/ 82848 w 97154"/>
              <a:gd name="T13" fmla="*/ 84150 h 97155"/>
              <a:gd name="T14" fmla="*/ 91417 w 97154"/>
              <a:gd name="T15" fmla="*/ 72461 h 97155"/>
              <a:gd name="T16" fmla="*/ 96268 w 97154"/>
              <a:gd name="T17" fmla="*/ 58630 h 97155"/>
              <a:gd name="T18" fmla="*/ 94856 w 97154"/>
              <a:gd name="T19" fmla="*/ 33712 h 97155"/>
              <a:gd name="T20" fmla="*/ 82791 w 97154"/>
              <a:gd name="T21" fmla="*/ 13639 h 97155"/>
              <a:gd name="T22" fmla="*/ 63025 w 97154"/>
              <a:gd name="T23" fmla="*/ 1404 h 97155"/>
              <a:gd name="T24" fmla="*/ 38507 w 97154"/>
              <a:gd name="T25" fmla="*/ 0 h 97155"/>
              <a:gd name="T26" fmla="*/ 24905 w 97154"/>
              <a:gd name="T27" fmla="*/ 4940 h 97155"/>
              <a:gd name="T28" fmla="*/ 13419 w 97154"/>
              <a:gd name="T29" fmla="*/ 13658 h 97155"/>
              <a:gd name="T30" fmla="*/ 4850 w 97154"/>
              <a:gd name="T31" fmla="*/ 25342 h 97155"/>
              <a:gd name="T32" fmla="*/ 0 w 97154"/>
              <a:gd name="T33" fmla="*/ 39177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71" name="object 98"/>
          <p:cNvSpPr>
            <a:spLocks/>
          </p:cNvSpPr>
          <p:nvPr/>
        </p:nvSpPr>
        <p:spPr bwMode="auto">
          <a:xfrm>
            <a:off x="4613275" y="2636838"/>
            <a:ext cx="96838" cy="96837"/>
          </a:xfrm>
          <a:custGeom>
            <a:avLst/>
            <a:gdLst>
              <a:gd name="T0" fmla="*/ 38507 w 97154"/>
              <a:gd name="T1" fmla="*/ 0 h 97155"/>
              <a:gd name="T2" fmla="*/ 24906 w 97154"/>
              <a:gd name="T3" fmla="*/ 4860 h 97155"/>
              <a:gd name="T4" fmla="*/ 13419 w 97154"/>
              <a:gd name="T5" fmla="*/ 13438 h 97155"/>
              <a:gd name="T6" fmla="*/ 4850 w 97154"/>
              <a:gd name="T7" fmla="*/ 24933 h 97155"/>
              <a:gd name="T8" fmla="*/ 0 w 97154"/>
              <a:gd name="T9" fmla="*/ 38544 h 97155"/>
              <a:gd name="T10" fmla="*/ 1411 w 97154"/>
              <a:gd name="T11" fmla="*/ 63055 h 97155"/>
              <a:gd name="T12" fmla="*/ 13476 w 97154"/>
              <a:gd name="T13" fmla="*/ 82806 h 97155"/>
              <a:gd name="T14" fmla="*/ 33244 w 97154"/>
              <a:gd name="T15" fmla="*/ 94851 h 97155"/>
              <a:gd name="T16" fmla="*/ 57762 w 97154"/>
              <a:gd name="T17" fmla="*/ 96242 h 97155"/>
              <a:gd name="T18" fmla="*/ 71363 w 97154"/>
              <a:gd name="T19" fmla="*/ 91378 h 97155"/>
              <a:gd name="T20" fmla="*/ 82849 w 97154"/>
              <a:gd name="T21" fmla="*/ 82792 h 97155"/>
              <a:gd name="T22" fmla="*/ 91418 w 97154"/>
              <a:gd name="T23" fmla="*/ 71292 h 97155"/>
              <a:gd name="T24" fmla="*/ 96269 w 97154"/>
              <a:gd name="T25" fmla="*/ 57684 h 97155"/>
              <a:gd name="T26" fmla="*/ 94857 w 97154"/>
              <a:gd name="T27" fmla="*/ 33168 h 97155"/>
              <a:gd name="T28" fmla="*/ 82792 w 97154"/>
              <a:gd name="T29" fmla="*/ 13419 h 97155"/>
              <a:gd name="T30" fmla="*/ 63025 w 97154"/>
              <a:gd name="T31" fmla="*/ 1381 h 97155"/>
              <a:gd name="T32" fmla="*/ 38507 w 97154"/>
              <a:gd name="T33" fmla="*/ 0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72" name="object 99"/>
          <p:cNvSpPr>
            <a:spLocks/>
          </p:cNvSpPr>
          <p:nvPr/>
        </p:nvSpPr>
        <p:spPr bwMode="auto">
          <a:xfrm>
            <a:off x="4613275" y="2636838"/>
            <a:ext cx="96838" cy="96837"/>
          </a:xfrm>
          <a:custGeom>
            <a:avLst/>
            <a:gdLst>
              <a:gd name="T0" fmla="*/ 0 w 97154"/>
              <a:gd name="T1" fmla="*/ 38544 h 97155"/>
              <a:gd name="T2" fmla="*/ 1411 w 97154"/>
              <a:gd name="T3" fmla="*/ 63055 h 97155"/>
              <a:gd name="T4" fmla="*/ 13476 w 97154"/>
              <a:gd name="T5" fmla="*/ 82806 h 97155"/>
              <a:gd name="T6" fmla="*/ 33244 w 97154"/>
              <a:gd name="T7" fmla="*/ 94851 h 97155"/>
              <a:gd name="T8" fmla="*/ 57762 w 97154"/>
              <a:gd name="T9" fmla="*/ 96242 h 97155"/>
              <a:gd name="T10" fmla="*/ 71363 w 97154"/>
              <a:gd name="T11" fmla="*/ 91378 h 97155"/>
              <a:gd name="T12" fmla="*/ 82849 w 97154"/>
              <a:gd name="T13" fmla="*/ 82792 h 97155"/>
              <a:gd name="T14" fmla="*/ 91418 w 97154"/>
              <a:gd name="T15" fmla="*/ 71292 h 97155"/>
              <a:gd name="T16" fmla="*/ 96269 w 97154"/>
              <a:gd name="T17" fmla="*/ 57684 h 97155"/>
              <a:gd name="T18" fmla="*/ 94857 w 97154"/>
              <a:gd name="T19" fmla="*/ 33168 h 97155"/>
              <a:gd name="T20" fmla="*/ 82792 w 97154"/>
              <a:gd name="T21" fmla="*/ 13419 h 97155"/>
              <a:gd name="T22" fmla="*/ 63025 w 97154"/>
              <a:gd name="T23" fmla="*/ 1381 h 97155"/>
              <a:gd name="T24" fmla="*/ 38507 w 97154"/>
              <a:gd name="T25" fmla="*/ 0 h 97155"/>
              <a:gd name="T26" fmla="*/ 24906 w 97154"/>
              <a:gd name="T27" fmla="*/ 4860 h 97155"/>
              <a:gd name="T28" fmla="*/ 13419 w 97154"/>
              <a:gd name="T29" fmla="*/ 13438 h 97155"/>
              <a:gd name="T30" fmla="*/ 4850 w 97154"/>
              <a:gd name="T31" fmla="*/ 24933 h 97155"/>
              <a:gd name="T32" fmla="*/ 0 w 97154"/>
              <a:gd name="T33" fmla="*/ 38544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73" name="object 100"/>
          <p:cNvSpPr>
            <a:spLocks/>
          </p:cNvSpPr>
          <p:nvPr/>
        </p:nvSpPr>
        <p:spPr bwMode="auto">
          <a:xfrm>
            <a:off x="4938713" y="2614613"/>
            <a:ext cx="755650" cy="0"/>
          </a:xfrm>
          <a:custGeom>
            <a:avLst/>
            <a:gdLst>
              <a:gd name="T0" fmla="*/ 0 w 756920"/>
              <a:gd name="T1" fmla="*/ 755155 w 756920"/>
              <a:gd name="T2" fmla="*/ 0 60000 65536"/>
              <a:gd name="T3" fmla="*/ 0 60000 65536"/>
            </a:gdLst>
            <a:ahLst/>
            <a:cxnLst>
              <a:cxn ang="T2">
                <a:pos x="T0" y="0"/>
              </a:cxn>
              <a:cxn ang="T3">
                <a:pos x="T1" y="0"/>
              </a:cxn>
            </a:cxnLst>
            <a:rect l="0" t="0" r="r" b="b"/>
            <a:pathLst>
              <a:path w="756920">
                <a:moveTo>
                  <a:pt x="0" y="0"/>
                </a:moveTo>
                <a:lnTo>
                  <a:pt x="756424"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74" name="object 101"/>
          <p:cNvSpPr>
            <a:spLocks/>
          </p:cNvSpPr>
          <p:nvPr/>
        </p:nvSpPr>
        <p:spPr bwMode="auto">
          <a:xfrm>
            <a:off x="4945063" y="1651000"/>
            <a:ext cx="0" cy="957263"/>
          </a:xfrm>
          <a:custGeom>
            <a:avLst/>
            <a:gdLst>
              <a:gd name="T0" fmla="*/ 0 h 957580"/>
              <a:gd name="T1" fmla="*/ 957262 h 957580"/>
              <a:gd name="T2" fmla="*/ 0 60000 65536"/>
              <a:gd name="T3" fmla="*/ 0 60000 65536"/>
            </a:gdLst>
            <a:ahLst/>
            <a:cxnLst>
              <a:cxn ang="T2">
                <a:pos x="0" y="T0"/>
              </a:cxn>
              <a:cxn ang="T3">
                <a:pos x="0" y="T1"/>
              </a:cxn>
            </a:cxnLst>
            <a:rect l="0" t="0" r="r" b="b"/>
            <a:pathLst>
              <a:path h="957580">
                <a:moveTo>
                  <a:pt x="0" y="0"/>
                </a:moveTo>
                <a:lnTo>
                  <a:pt x="0" y="957579"/>
                </a:lnTo>
              </a:path>
            </a:pathLst>
          </a:custGeom>
          <a:noFill/>
          <a:ln w="12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75" name="object 102"/>
          <p:cNvSpPr>
            <a:spLocks/>
          </p:cNvSpPr>
          <p:nvPr/>
        </p:nvSpPr>
        <p:spPr bwMode="auto">
          <a:xfrm>
            <a:off x="5688013" y="1651000"/>
            <a:ext cx="0" cy="957263"/>
          </a:xfrm>
          <a:custGeom>
            <a:avLst/>
            <a:gdLst>
              <a:gd name="T0" fmla="*/ 0 h 956944"/>
              <a:gd name="T1" fmla="*/ 957111 h 956944"/>
              <a:gd name="T2" fmla="*/ 0 60000 65536"/>
              <a:gd name="T3" fmla="*/ 0 60000 65536"/>
            </a:gdLst>
            <a:ahLst/>
            <a:cxnLst>
              <a:cxn ang="T2">
                <a:pos x="0" y="T0"/>
              </a:cxn>
              <a:cxn ang="T3">
                <a:pos x="0" y="T1"/>
              </a:cxn>
            </a:cxnLst>
            <a:rect l="0" t="0" r="r" b="b"/>
            <a:pathLst>
              <a:path h="956944">
                <a:moveTo>
                  <a:pt x="0" y="0"/>
                </a:moveTo>
                <a:lnTo>
                  <a:pt x="0" y="956792"/>
                </a:lnTo>
              </a:path>
            </a:pathLst>
          </a:custGeom>
          <a:noFill/>
          <a:ln w="127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76" name="object 103"/>
          <p:cNvSpPr>
            <a:spLocks/>
          </p:cNvSpPr>
          <p:nvPr/>
        </p:nvSpPr>
        <p:spPr bwMode="auto">
          <a:xfrm>
            <a:off x="4951413" y="1651000"/>
            <a:ext cx="730250" cy="957263"/>
          </a:xfrm>
          <a:custGeom>
            <a:avLst/>
            <a:gdLst>
              <a:gd name="T0" fmla="*/ 0 w 731520"/>
              <a:gd name="T1" fmla="*/ 957111 h 956944"/>
              <a:gd name="T2" fmla="*/ 729679 w 731520"/>
              <a:gd name="T3" fmla="*/ 957111 h 956944"/>
              <a:gd name="T4" fmla="*/ 729679 w 731520"/>
              <a:gd name="T5" fmla="*/ 0 h 956944"/>
              <a:gd name="T6" fmla="*/ 0 w 731520"/>
              <a:gd name="T7" fmla="*/ 0 h 956944"/>
              <a:gd name="T8" fmla="*/ 0 w 731520"/>
              <a:gd name="T9" fmla="*/ 957111 h 9569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1520" h="956944">
                <a:moveTo>
                  <a:pt x="0" y="956792"/>
                </a:moveTo>
                <a:lnTo>
                  <a:pt x="730948" y="956792"/>
                </a:lnTo>
                <a:lnTo>
                  <a:pt x="730948" y="0"/>
                </a:lnTo>
                <a:lnTo>
                  <a:pt x="0" y="0"/>
                </a:lnTo>
                <a:lnTo>
                  <a:pt x="0" y="956792"/>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77" name="object 104"/>
          <p:cNvSpPr>
            <a:spLocks/>
          </p:cNvSpPr>
          <p:nvPr/>
        </p:nvSpPr>
        <p:spPr bwMode="auto">
          <a:xfrm>
            <a:off x="4938713" y="1638300"/>
            <a:ext cx="755650" cy="982663"/>
          </a:xfrm>
          <a:custGeom>
            <a:avLst/>
            <a:gdLst>
              <a:gd name="T0" fmla="*/ 755155 w 756920"/>
              <a:gd name="T1" fmla="*/ 982600 h 982344"/>
              <a:gd name="T2" fmla="*/ 0 w 756920"/>
              <a:gd name="T3" fmla="*/ 982600 h 982344"/>
              <a:gd name="T4" fmla="*/ 0 w 756920"/>
              <a:gd name="T5" fmla="*/ 0 h 982344"/>
              <a:gd name="T6" fmla="*/ 755155 w 756920"/>
              <a:gd name="T7" fmla="*/ 0 h 982344"/>
              <a:gd name="T8" fmla="*/ 755155 w 756920"/>
              <a:gd name="T9" fmla="*/ 982600 h 982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920" h="982344">
                <a:moveTo>
                  <a:pt x="756424" y="982281"/>
                </a:moveTo>
                <a:lnTo>
                  <a:pt x="0" y="982281"/>
                </a:lnTo>
                <a:lnTo>
                  <a:pt x="0" y="0"/>
                </a:lnTo>
                <a:lnTo>
                  <a:pt x="756424" y="0"/>
                </a:lnTo>
                <a:lnTo>
                  <a:pt x="756424" y="982281"/>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78" name="object 105"/>
          <p:cNvSpPr>
            <a:spLocks/>
          </p:cNvSpPr>
          <p:nvPr/>
        </p:nvSpPr>
        <p:spPr bwMode="auto">
          <a:xfrm>
            <a:off x="5003800" y="1920875"/>
            <a:ext cx="625475" cy="644525"/>
          </a:xfrm>
          <a:custGeom>
            <a:avLst/>
            <a:gdLst>
              <a:gd name="T0" fmla="*/ 0 w 626110"/>
              <a:gd name="T1" fmla="*/ 644297 h 643889"/>
              <a:gd name="T2" fmla="*/ 625436 w 626110"/>
              <a:gd name="T3" fmla="*/ 644297 h 643889"/>
              <a:gd name="T4" fmla="*/ 625436 w 626110"/>
              <a:gd name="T5" fmla="*/ 0 h 643889"/>
              <a:gd name="T6" fmla="*/ 0 w 626110"/>
              <a:gd name="T7" fmla="*/ 0 h 643889"/>
              <a:gd name="T8" fmla="*/ 0 w 626110"/>
              <a:gd name="T9" fmla="*/ 644297 h 64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110" h="643889">
                <a:moveTo>
                  <a:pt x="0" y="643661"/>
                </a:moveTo>
                <a:lnTo>
                  <a:pt x="626071" y="643661"/>
                </a:lnTo>
                <a:lnTo>
                  <a:pt x="626071" y="0"/>
                </a:lnTo>
                <a:lnTo>
                  <a:pt x="0" y="0"/>
                </a:lnTo>
                <a:lnTo>
                  <a:pt x="0" y="643661"/>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79" name="object 106"/>
          <p:cNvSpPr>
            <a:spLocks/>
          </p:cNvSpPr>
          <p:nvPr/>
        </p:nvSpPr>
        <p:spPr bwMode="auto">
          <a:xfrm>
            <a:off x="5029200" y="1954213"/>
            <a:ext cx="573088" cy="582612"/>
          </a:xfrm>
          <a:custGeom>
            <a:avLst/>
            <a:gdLst>
              <a:gd name="T0" fmla="*/ 0 w 572770"/>
              <a:gd name="T1" fmla="*/ 582156 h 583564"/>
              <a:gd name="T2" fmla="*/ 573011 w 572770"/>
              <a:gd name="T3" fmla="*/ 582156 h 583564"/>
              <a:gd name="T4" fmla="*/ 573011 w 572770"/>
              <a:gd name="T5" fmla="*/ 0 h 583564"/>
              <a:gd name="T6" fmla="*/ 0 w 572770"/>
              <a:gd name="T7" fmla="*/ 0 h 583564"/>
              <a:gd name="T8" fmla="*/ 0 w 572770"/>
              <a:gd name="T9" fmla="*/ 582156 h 583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2770" h="583564">
                <a:moveTo>
                  <a:pt x="0" y="583107"/>
                </a:moveTo>
                <a:lnTo>
                  <a:pt x="572693" y="583107"/>
                </a:lnTo>
                <a:lnTo>
                  <a:pt x="572693" y="0"/>
                </a:lnTo>
                <a:lnTo>
                  <a:pt x="0" y="0"/>
                </a:lnTo>
                <a:lnTo>
                  <a:pt x="0" y="583107"/>
                </a:lnTo>
                <a:close/>
              </a:path>
            </a:pathLst>
          </a:custGeom>
          <a:solidFill>
            <a:srgbClr val="6C9AB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80" name="object 107"/>
          <p:cNvSpPr>
            <a:spLocks/>
          </p:cNvSpPr>
          <p:nvPr/>
        </p:nvSpPr>
        <p:spPr bwMode="auto">
          <a:xfrm>
            <a:off x="5029200" y="1951038"/>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81" name="object 108"/>
          <p:cNvSpPr>
            <a:spLocks/>
          </p:cNvSpPr>
          <p:nvPr/>
        </p:nvSpPr>
        <p:spPr bwMode="auto">
          <a:xfrm>
            <a:off x="5029200" y="2047875"/>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82" name="object 109"/>
          <p:cNvSpPr>
            <a:spLocks/>
          </p:cNvSpPr>
          <p:nvPr/>
        </p:nvSpPr>
        <p:spPr bwMode="auto">
          <a:xfrm>
            <a:off x="5029200" y="2144713"/>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83" name="object 110"/>
          <p:cNvSpPr>
            <a:spLocks/>
          </p:cNvSpPr>
          <p:nvPr/>
        </p:nvSpPr>
        <p:spPr bwMode="auto">
          <a:xfrm>
            <a:off x="5029200" y="2241550"/>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84" name="object 111"/>
          <p:cNvSpPr>
            <a:spLocks/>
          </p:cNvSpPr>
          <p:nvPr/>
        </p:nvSpPr>
        <p:spPr bwMode="auto">
          <a:xfrm>
            <a:off x="5029200" y="2338388"/>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85" name="object 112"/>
          <p:cNvSpPr>
            <a:spLocks/>
          </p:cNvSpPr>
          <p:nvPr/>
        </p:nvSpPr>
        <p:spPr bwMode="auto">
          <a:xfrm>
            <a:off x="5029200" y="2436813"/>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86" name="object 113"/>
          <p:cNvSpPr>
            <a:spLocks/>
          </p:cNvSpPr>
          <p:nvPr/>
        </p:nvSpPr>
        <p:spPr bwMode="auto">
          <a:xfrm>
            <a:off x="5029200" y="2533650"/>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87" name="object 114"/>
          <p:cNvSpPr>
            <a:spLocks/>
          </p:cNvSpPr>
          <p:nvPr/>
        </p:nvSpPr>
        <p:spPr bwMode="auto">
          <a:xfrm>
            <a:off x="4997450" y="1879600"/>
            <a:ext cx="638175" cy="12700"/>
          </a:xfrm>
          <a:custGeom>
            <a:avLst/>
            <a:gdLst>
              <a:gd name="T0" fmla="*/ 0 w 638810"/>
              <a:gd name="T1" fmla="*/ 12700 h 12700"/>
              <a:gd name="T2" fmla="*/ 638175 w 638810"/>
              <a:gd name="T3" fmla="*/ 12700 h 12700"/>
              <a:gd name="T4" fmla="*/ 638175 w 638810"/>
              <a:gd name="T5" fmla="*/ 0 h 12700"/>
              <a:gd name="T6" fmla="*/ 0 w 638810"/>
              <a:gd name="T7" fmla="*/ 0 h 12700"/>
              <a:gd name="T8" fmla="*/ 0 w 638810"/>
              <a:gd name="T9" fmla="*/ 12700 h 12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10" h="12700">
                <a:moveTo>
                  <a:pt x="0" y="12700"/>
                </a:moveTo>
                <a:lnTo>
                  <a:pt x="638810" y="12700"/>
                </a:lnTo>
                <a:lnTo>
                  <a:pt x="638810" y="0"/>
                </a:lnTo>
                <a:lnTo>
                  <a:pt x="0" y="0"/>
                </a:lnTo>
                <a:lnTo>
                  <a:pt x="0" y="12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88" name="object 115"/>
          <p:cNvSpPr>
            <a:spLocks/>
          </p:cNvSpPr>
          <p:nvPr/>
        </p:nvSpPr>
        <p:spPr bwMode="auto">
          <a:xfrm>
            <a:off x="5003800" y="1704975"/>
            <a:ext cx="0" cy="174625"/>
          </a:xfrm>
          <a:custGeom>
            <a:avLst/>
            <a:gdLst>
              <a:gd name="T0" fmla="*/ 0 h 175260"/>
              <a:gd name="T1" fmla="*/ 174625 h 175260"/>
              <a:gd name="T2" fmla="*/ 0 60000 65536"/>
              <a:gd name="T3" fmla="*/ 0 60000 65536"/>
            </a:gdLst>
            <a:ahLst/>
            <a:cxnLst>
              <a:cxn ang="T2">
                <a:pos x="0" y="T0"/>
              </a:cxn>
              <a:cxn ang="T3">
                <a:pos x="0" y="T1"/>
              </a:cxn>
            </a:cxnLst>
            <a:rect l="0" t="0" r="r" b="b"/>
            <a:pathLst>
              <a:path h="175260">
                <a:moveTo>
                  <a:pt x="0" y="0"/>
                </a:moveTo>
                <a:lnTo>
                  <a:pt x="0" y="175260"/>
                </a:lnTo>
              </a:path>
            </a:pathLst>
          </a:custGeom>
          <a:noFill/>
          <a:ln w="1273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89" name="object 116"/>
          <p:cNvSpPr>
            <a:spLocks/>
          </p:cNvSpPr>
          <p:nvPr/>
        </p:nvSpPr>
        <p:spPr bwMode="auto">
          <a:xfrm>
            <a:off x="4997450" y="1692275"/>
            <a:ext cx="638175" cy="12700"/>
          </a:xfrm>
          <a:custGeom>
            <a:avLst/>
            <a:gdLst>
              <a:gd name="T0" fmla="*/ 0 w 638810"/>
              <a:gd name="T1" fmla="*/ 12700 h 12700"/>
              <a:gd name="T2" fmla="*/ 638175 w 638810"/>
              <a:gd name="T3" fmla="*/ 12700 h 12700"/>
              <a:gd name="T4" fmla="*/ 638175 w 638810"/>
              <a:gd name="T5" fmla="*/ 0 h 12700"/>
              <a:gd name="T6" fmla="*/ 0 w 638810"/>
              <a:gd name="T7" fmla="*/ 0 h 12700"/>
              <a:gd name="T8" fmla="*/ 0 w 638810"/>
              <a:gd name="T9" fmla="*/ 12700 h 12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10" h="12700">
                <a:moveTo>
                  <a:pt x="0" y="12700"/>
                </a:moveTo>
                <a:lnTo>
                  <a:pt x="638810" y="12700"/>
                </a:lnTo>
                <a:lnTo>
                  <a:pt x="638810" y="0"/>
                </a:lnTo>
                <a:lnTo>
                  <a:pt x="0" y="0"/>
                </a:lnTo>
                <a:lnTo>
                  <a:pt x="0" y="12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90" name="object 117"/>
          <p:cNvSpPr>
            <a:spLocks/>
          </p:cNvSpPr>
          <p:nvPr/>
        </p:nvSpPr>
        <p:spPr bwMode="auto">
          <a:xfrm>
            <a:off x="5629275" y="1704975"/>
            <a:ext cx="0" cy="174625"/>
          </a:xfrm>
          <a:custGeom>
            <a:avLst/>
            <a:gdLst>
              <a:gd name="T0" fmla="*/ 0 h 175260"/>
              <a:gd name="T1" fmla="*/ 174371 h 175260"/>
              <a:gd name="T2" fmla="*/ 0 60000 65536"/>
              <a:gd name="T3" fmla="*/ 0 60000 65536"/>
            </a:gdLst>
            <a:ahLst/>
            <a:cxnLst>
              <a:cxn ang="T2">
                <a:pos x="0" y="T0"/>
              </a:cxn>
              <a:cxn ang="T3">
                <a:pos x="0" y="T1"/>
              </a:cxn>
            </a:cxnLst>
            <a:rect l="0" t="0" r="r" b="b"/>
            <a:pathLst>
              <a:path h="175260">
                <a:moveTo>
                  <a:pt x="0" y="0"/>
                </a:moveTo>
                <a:lnTo>
                  <a:pt x="0" y="175005"/>
                </a:lnTo>
              </a:path>
            </a:pathLst>
          </a:custGeom>
          <a:noFill/>
          <a:ln w="1273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91" name="object 118"/>
          <p:cNvSpPr>
            <a:spLocks/>
          </p:cNvSpPr>
          <p:nvPr/>
        </p:nvSpPr>
        <p:spPr bwMode="auto">
          <a:xfrm>
            <a:off x="5010150" y="1704975"/>
            <a:ext cx="612775" cy="174625"/>
          </a:xfrm>
          <a:custGeom>
            <a:avLst/>
            <a:gdLst>
              <a:gd name="T0" fmla="*/ 0 w 613410"/>
              <a:gd name="T1" fmla="*/ 174371 h 175260"/>
              <a:gd name="T2" fmla="*/ 612698 w 613410"/>
              <a:gd name="T3" fmla="*/ 174371 h 175260"/>
              <a:gd name="T4" fmla="*/ 612698 w 613410"/>
              <a:gd name="T5" fmla="*/ 0 h 175260"/>
              <a:gd name="T6" fmla="*/ 0 w 613410"/>
              <a:gd name="T7" fmla="*/ 0 h 175260"/>
              <a:gd name="T8" fmla="*/ 0 w 613410"/>
              <a:gd name="T9" fmla="*/ 174371 h 175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10" h="175260">
                <a:moveTo>
                  <a:pt x="0" y="175005"/>
                </a:moveTo>
                <a:lnTo>
                  <a:pt x="613333" y="175005"/>
                </a:lnTo>
                <a:lnTo>
                  <a:pt x="613333" y="0"/>
                </a:lnTo>
                <a:lnTo>
                  <a:pt x="0" y="0"/>
                </a:lnTo>
                <a:lnTo>
                  <a:pt x="0" y="175005"/>
                </a:lnTo>
                <a:close/>
              </a:path>
            </a:pathLst>
          </a:custGeom>
          <a:noFill/>
          <a:ln w="12699">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92" name="object 119"/>
          <p:cNvSpPr>
            <a:spLocks/>
          </p:cNvSpPr>
          <p:nvPr/>
        </p:nvSpPr>
        <p:spPr bwMode="auto">
          <a:xfrm>
            <a:off x="4997450" y="1692275"/>
            <a:ext cx="638175" cy="200025"/>
          </a:xfrm>
          <a:custGeom>
            <a:avLst/>
            <a:gdLst>
              <a:gd name="T0" fmla="*/ 638175 w 638810"/>
              <a:gd name="T1" fmla="*/ 199848 h 200660"/>
              <a:gd name="T2" fmla="*/ 0 w 638810"/>
              <a:gd name="T3" fmla="*/ 199848 h 200660"/>
              <a:gd name="T4" fmla="*/ 0 w 638810"/>
              <a:gd name="T5" fmla="*/ 0 h 200660"/>
              <a:gd name="T6" fmla="*/ 638175 w 638810"/>
              <a:gd name="T7" fmla="*/ 0 h 200660"/>
              <a:gd name="T8" fmla="*/ 638175 w 638810"/>
              <a:gd name="T9" fmla="*/ 199848 h 2006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10" h="200660">
                <a:moveTo>
                  <a:pt x="638810" y="200482"/>
                </a:moveTo>
                <a:lnTo>
                  <a:pt x="0" y="200482"/>
                </a:lnTo>
                <a:lnTo>
                  <a:pt x="0" y="0"/>
                </a:lnTo>
                <a:lnTo>
                  <a:pt x="638810" y="0"/>
                </a:lnTo>
                <a:lnTo>
                  <a:pt x="638810" y="200482"/>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93" name="object 120"/>
          <p:cNvSpPr>
            <a:spLocks/>
          </p:cNvSpPr>
          <p:nvPr/>
        </p:nvSpPr>
        <p:spPr bwMode="auto">
          <a:xfrm>
            <a:off x="5076825" y="1981200"/>
            <a:ext cx="234950" cy="0"/>
          </a:xfrm>
          <a:custGeom>
            <a:avLst/>
            <a:gdLst>
              <a:gd name="T0" fmla="*/ 0 w 235585"/>
              <a:gd name="T1" fmla="*/ 234557 w 235585"/>
              <a:gd name="T2" fmla="*/ 0 60000 65536"/>
              <a:gd name="T3" fmla="*/ 0 60000 65536"/>
            </a:gdLst>
            <a:ahLst/>
            <a:cxnLst>
              <a:cxn ang="T2">
                <a:pos x="T0" y="0"/>
              </a:cxn>
              <a:cxn ang="T3">
                <a:pos x="T1" y="0"/>
              </a:cxn>
            </a:cxnLst>
            <a:rect l="0" t="0" r="r" b="b"/>
            <a:pathLst>
              <a:path w="235585">
                <a:moveTo>
                  <a:pt x="0" y="0"/>
                </a:moveTo>
                <a:lnTo>
                  <a:pt x="235191"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94" name="object 121"/>
          <p:cNvSpPr>
            <a:spLocks/>
          </p:cNvSpPr>
          <p:nvPr/>
        </p:nvSpPr>
        <p:spPr bwMode="auto">
          <a:xfrm>
            <a:off x="5076825" y="1995488"/>
            <a:ext cx="234950" cy="0"/>
          </a:xfrm>
          <a:custGeom>
            <a:avLst/>
            <a:gdLst>
              <a:gd name="T0" fmla="*/ 0 w 235585"/>
              <a:gd name="T1" fmla="*/ 234557 w 235585"/>
              <a:gd name="T2" fmla="*/ 0 60000 65536"/>
              <a:gd name="T3" fmla="*/ 0 60000 65536"/>
            </a:gdLst>
            <a:ahLst/>
            <a:cxnLst>
              <a:cxn ang="T2">
                <a:pos x="T0" y="0"/>
              </a:cxn>
              <a:cxn ang="T3">
                <a:pos x="T1" y="0"/>
              </a:cxn>
            </a:cxnLst>
            <a:rect l="0" t="0" r="r" b="b"/>
            <a:pathLst>
              <a:path w="235585">
                <a:moveTo>
                  <a:pt x="0" y="0"/>
                </a:moveTo>
                <a:lnTo>
                  <a:pt x="235191"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95" name="object 122"/>
          <p:cNvSpPr>
            <a:spLocks/>
          </p:cNvSpPr>
          <p:nvPr/>
        </p:nvSpPr>
        <p:spPr bwMode="auto">
          <a:xfrm>
            <a:off x="5076825" y="2009775"/>
            <a:ext cx="234950" cy="0"/>
          </a:xfrm>
          <a:custGeom>
            <a:avLst/>
            <a:gdLst>
              <a:gd name="T0" fmla="*/ 0 w 235585"/>
              <a:gd name="T1" fmla="*/ 234557 w 235585"/>
              <a:gd name="T2" fmla="*/ 0 60000 65536"/>
              <a:gd name="T3" fmla="*/ 0 60000 65536"/>
            </a:gdLst>
            <a:ahLst/>
            <a:cxnLst>
              <a:cxn ang="T2">
                <a:pos x="T0" y="0"/>
              </a:cxn>
              <a:cxn ang="T3">
                <a:pos x="T1" y="0"/>
              </a:cxn>
            </a:cxnLst>
            <a:rect l="0" t="0" r="r" b="b"/>
            <a:pathLst>
              <a:path w="235585">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96" name="object 123"/>
          <p:cNvSpPr>
            <a:spLocks/>
          </p:cNvSpPr>
          <p:nvPr/>
        </p:nvSpPr>
        <p:spPr bwMode="auto">
          <a:xfrm>
            <a:off x="5076825" y="2022475"/>
            <a:ext cx="234950" cy="0"/>
          </a:xfrm>
          <a:custGeom>
            <a:avLst/>
            <a:gdLst>
              <a:gd name="T0" fmla="*/ 0 w 235585"/>
              <a:gd name="T1" fmla="*/ 234557 w 235585"/>
              <a:gd name="T2" fmla="*/ 0 60000 65536"/>
              <a:gd name="T3" fmla="*/ 0 60000 65536"/>
            </a:gdLst>
            <a:ahLst/>
            <a:cxnLst>
              <a:cxn ang="T2">
                <a:pos x="T0" y="0"/>
              </a:cxn>
              <a:cxn ang="T3">
                <a:pos x="T1" y="0"/>
              </a:cxn>
            </a:cxnLst>
            <a:rect l="0" t="0" r="r" b="b"/>
            <a:pathLst>
              <a:path w="235585">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797" name="object 124"/>
          <p:cNvSpPr>
            <a:spLocks/>
          </p:cNvSpPr>
          <p:nvPr/>
        </p:nvSpPr>
        <p:spPr bwMode="auto">
          <a:xfrm>
            <a:off x="5538788" y="1982788"/>
            <a:ext cx="36512" cy="36512"/>
          </a:xfrm>
          <a:custGeom>
            <a:avLst/>
            <a:gdLst>
              <a:gd name="T0" fmla="*/ 18242 w 36195"/>
              <a:gd name="T1" fmla="*/ 0 h 36194"/>
              <a:gd name="T2" fmla="*/ 11139 w 36195"/>
              <a:gd name="T3" fmla="*/ 1434 h 36194"/>
              <a:gd name="T4" fmla="*/ 5340 w 36195"/>
              <a:gd name="T5" fmla="*/ 5346 h 36194"/>
              <a:gd name="T6" fmla="*/ 1432 w 36195"/>
              <a:gd name="T7" fmla="*/ 11144 h 36194"/>
              <a:gd name="T8" fmla="*/ 0 w 36195"/>
              <a:gd name="T9" fmla="*/ 18243 h 36194"/>
              <a:gd name="T10" fmla="*/ 1432 w 36195"/>
              <a:gd name="T11" fmla="*/ 25355 h 36194"/>
              <a:gd name="T12" fmla="*/ 5340 w 36195"/>
              <a:gd name="T13" fmla="*/ 31157 h 36194"/>
              <a:gd name="T14" fmla="*/ 11139 w 36195"/>
              <a:gd name="T15" fmla="*/ 35066 h 36194"/>
              <a:gd name="T16" fmla="*/ 18242 w 36195"/>
              <a:gd name="T17" fmla="*/ 36500 h 36194"/>
              <a:gd name="T18" fmla="*/ 25349 w 36195"/>
              <a:gd name="T19" fmla="*/ 35066 h 36194"/>
              <a:gd name="T20" fmla="*/ 31151 w 36195"/>
              <a:gd name="T21" fmla="*/ 31157 h 36194"/>
              <a:gd name="T22" fmla="*/ 35064 w 36195"/>
              <a:gd name="T23" fmla="*/ 25355 h 36194"/>
              <a:gd name="T24" fmla="*/ 36499 w 36195"/>
              <a:gd name="T25" fmla="*/ 18243 h 36194"/>
              <a:gd name="T26" fmla="*/ 35064 w 36195"/>
              <a:gd name="T27" fmla="*/ 11144 h 36194"/>
              <a:gd name="T28" fmla="*/ 31151 w 36195"/>
              <a:gd name="T29" fmla="*/ 5346 h 36194"/>
              <a:gd name="T30" fmla="*/ 25349 w 36195"/>
              <a:gd name="T31" fmla="*/ 1434 h 36194"/>
              <a:gd name="T32" fmla="*/ 18242 w 36195"/>
              <a:gd name="T33" fmla="*/ 0 h 36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4">
                <a:moveTo>
                  <a:pt x="18084" y="0"/>
                </a:moveTo>
                <a:lnTo>
                  <a:pt x="11042" y="1422"/>
                </a:lnTo>
                <a:lnTo>
                  <a:pt x="5294" y="5299"/>
                </a:lnTo>
                <a:lnTo>
                  <a:pt x="1420" y="11047"/>
                </a:lnTo>
                <a:lnTo>
                  <a:pt x="0" y="18084"/>
                </a:lnTo>
                <a:lnTo>
                  <a:pt x="1420" y="25134"/>
                </a:lnTo>
                <a:lnTo>
                  <a:pt x="5294" y="30886"/>
                </a:lnTo>
                <a:lnTo>
                  <a:pt x="11042" y="34761"/>
                </a:lnTo>
                <a:lnTo>
                  <a:pt x="18084" y="36182"/>
                </a:lnTo>
                <a:lnTo>
                  <a:pt x="25129" y="34761"/>
                </a:lnTo>
                <a:lnTo>
                  <a:pt x="30881" y="30886"/>
                </a:lnTo>
                <a:lnTo>
                  <a:pt x="34760" y="25134"/>
                </a:lnTo>
                <a:lnTo>
                  <a:pt x="36182" y="18084"/>
                </a:lnTo>
                <a:lnTo>
                  <a:pt x="34760" y="11047"/>
                </a:lnTo>
                <a:lnTo>
                  <a:pt x="30881" y="5299"/>
                </a:lnTo>
                <a:lnTo>
                  <a:pt x="25129" y="1422"/>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98" name="object 125"/>
          <p:cNvSpPr>
            <a:spLocks/>
          </p:cNvSpPr>
          <p:nvPr/>
        </p:nvSpPr>
        <p:spPr bwMode="auto">
          <a:xfrm>
            <a:off x="5532438" y="1976438"/>
            <a:ext cx="49212" cy="49212"/>
          </a:xfrm>
          <a:custGeom>
            <a:avLst/>
            <a:gdLst>
              <a:gd name="T0" fmla="*/ 24303 w 49529"/>
              <a:gd name="T1" fmla="*/ 0 h 49530"/>
              <a:gd name="T2" fmla="*/ 14852 w 49529"/>
              <a:gd name="T3" fmla="*/ 1913 h 49530"/>
              <a:gd name="T4" fmla="*/ 7126 w 49529"/>
              <a:gd name="T5" fmla="*/ 7126 h 49530"/>
              <a:gd name="T6" fmla="*/ 1913 w 49529"/>
              <a:gd name="T7" fmla="*/ 14852 h 49530"/>
              <a:gd name="T8" fmla="*/ 0 w 49529"/>
              <a:gd name="T9" fmla="*/ 24303 h 49530"/>
              <a:gd name="T10" fmla="*/ 1913 w 49529"/>
              <a:gd name="T11" fmla="*/ 33754 h 49530"/>
              <a:gd name="T12" fmla="*/ 7126 w 49529"/>
              <a:gd name="T13" fmla="*/ 41480 h 49530"/>
              <a:gd name="T14" fmla="*/ 14852 w 49529"/>
              <a:gd name="T15" fmla="*/ 46693 h 49530"/>
              <a:gd name="T16" fmla="*/ 24303 w 49529"/>
              <a:gd name="T17" fmla="*/ 48606 h 49530"/>
              <a:gd name="T18" fmla="*/ 33757 w 49529"/>
              <a:gd name="T19" fmla="*/ 46693 h 49530"/>
              <a:gd name="T20" fmla="*/ 41487 w 49529"/>
              <a:gd name="T21" fmla="*/ 41480 h 49530"/>
              <a:gd name="T22" fmla="*/ 45213 w 49529"/>
              <a:gd name="T23" fmla="*/ 35962 h 49530"/>
              <a:gd name="T24" fmla="*/ 17880 w 49529"/>
              <a:gd name="T25" fmla="*/ 35962 h 49530"/>
              <a:gd name="T26" fmla="*/ 12644 w 49529"/>
              <a:gd name="T27" fmla="*/ 30725 h 49530"/>
              <a:gd name="T28" fmla="*/ 12644 w 49529"/>
              <a:gd name="T29" fmla="*/ 17879 h 49530"/>
              <a:gd name="T30" fmla="*/ 17880 w 49529"/>
              <a:gd name="T31" fmla="*/ 12656 h 49530"/>
              <a:gd name="T32" fmla="*/ 45222 w 49529"/>
              <a:gd name="T33" fmla="*/ 12656 h 49530"/>
              <a:gd name="T34" fmla="*/ 41487 w 49529"/>
              <a:gd name="T35" fmla="*/ 7126 h 49530"/>
              <a:gd name="T36" fmla="*/ 33757 w 49529"/>
              <a:gd name="T37" fmla="*/ 1913 h 49530"/>
              <a:gd name="T38" fmla="*/ 24303 w 49529"/>
              <a:gd name="T39" fmla="*/ 0 h 49530"/>
              <a:gd name="T40" fmla="*/ 45222 w 49529"/>
              <a:gd name="T41" fmla="*/ 12656 h 49530"/>
              <a:gd name="T42" fmla="*/ 30739 w 49529"/>
              <a:gd name="T43" fmla="*/ 12656 h 49530"/>
              <a:gd name="T44" fmla="*/ 35962 w 49529"/>
              <a:gd name="T45" fmla="*/ 17879 h 49530"/>
              <a:gd name="T46" fmla="*/ 35962 w 49529"/>
              <a:gd name="T47" fmla="*/ 30725 h 49530"/>
              <a:gd name="T48" fmla="*/ 30739 w 49529"/>
              <a:gd name="T49" fmla="*/ 35962 h 49530"/>
              <a:gd name="T50" fmla="*/ 45213 w 49529"/>
              <a:gd name="T51" fmla="*/ 35962 h 49530"/>
              <a:gd name="T52" fmla="*/ 46704 w 49529"/>
              <a:gd name="T53" fmla="*/ 33754 h 49530"/>
              <a:gd name="T54" fmla="*/ 48620 w 49529"/>
              <a:gd name="T55" fmla="*/ 24303 h 49530"/>
              <a:gd name="T56" fmla="*/ 46704 w 49529"/>
              <a:gd name="T57" fmla="*/ 14852 h 49530"/>
              <a:gd name="T58" fmla="*/ 45222 w 49529"/>
              <a:gd name="T59" fmla="*/ 12656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2"/>
                </a:lnTo>
                <a:lnTo>
                  <a:pt x="1925" y="14948"/>
                </a:lnTo>
                <a:lnTo>
                  <a:pt x="0" y="24460"/>
                </a:lnTo>
                <a:lnTo>
                  <a:pt x="1925" y="33972"/>
                </a:lnTo>
                <a:lnTo>
                  <a:pt x="7172" y="41748"/>
                </a:lnTo>
                <a:lnTo>
                  <a:pt x="14948" y="46995"/>
                </a:lnTo>
                <a:lnTo>
                  <a:pt x="24460" y="48920"/>
                </a:lnTo>
                <a:lnTo>
                  <a:pt x="33974" y="46995"/>
                </a:lnTo>
                <a:lnTo>
                  <a:pt x="41754" y="41748"/>
                </a:lnTo>
                <a:lnTo>
                  <a:pt x="45504" y="36194"/>
                </a:lnTo>
                <a:lnTo>
                  <a:pt x="17995" y="36194"/>
                </a:lnTo>
                <a:lnTo>
                  <a:pt x="12725" y="30924"/>
                </a:lnTo>
                <a:lnTo>
                  <a:pt x="12725" y="17995"/>
                </a:lnTo>
                <a:lnTo>
                  <a:pt x="17995" y="12738"/>
                </a:lnTo>
                <a:lnTo>
                  <a:pt x="45513" y="12738"/>
                </a:lnTo>
                <a:lnTo>
                  <a:pt x="41754" y="7172"/>
                </a:lnTo>
                <a:lnTo>
                  <a:pt x="33974" y="1925"/>
                </a:lnTo>
                <a:lnTo>
                  <a:pt x="24460" y="0"/>
                </a:lnTo>
                <a:close/>
              </a:path>
              <a:path w="49529" h="49530">
                <a:moveTo>
                  <a:pt x="45513" y="12738"/>
                </a:moveTo>
                <a:lnTo>
                  <a:pt x="30937" y="12738"/>
                </a:lnTo>
                <a:lnTo>
                  <a:pt x="36194" y="17995"/>
                </a:lnTo>
                <a:lnTo>
                  <a:pt x="36194" y="30924"/>
                </a:lnTo>
                <a:lnTo>
                  <a:pt x="30937" y="36194"/>
                </a:lnTo>
                <a:lnTo>
                  <a:pt x="45504" y="36194"/>
                </a:lnTo>
                <a:lnTo>
                  <a:pt x="47005" y="33972"/>
                </a:lnTo>
                <a:lnTo>
                  <a:pt x="48933" y="24460"/>
                </a:lnTo>
                <a:lnTo>
                  <a:pt x="47005" y="14948"/>
                </a:lnTo>
                <a:lnTo>
                  <a:pt x="45513"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799" name="object 126"/>
          <p:cNvSpPr>
            <a:spLocks/>
          </p:cNvSpPr>
          <p:nvPr/>
        </p:nvSpPr>
        <p:spPr bwMode="auto">
          <a:xfrm>
            <a:off x="5075238" y="2076450"/>
            <a:ext cx="236537" cy="0"/>
          </a:xfrm>
          <a:custGeom>
            <a:avLst/>
            <a:gdLst>
              <a:gd name="T0" fmla="*/ 0 w 235585"/>
              <a:gd name="T1" fmla="*/ 236153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00" name="object 127"/>
          <p:cNvSpPr>
            <a:spLocks/>
          </p:cNvSpPr>
          <p:nvPr/>
        </p:nvSpPr>
        <p:spPr bwMode="auto">
          <a:xfrm>
            <a:off x="5075238" y="2090738"/>
            <a:ext cx="236537" cy="0"/>
          </a:xfrm>
          <a:custGeom>
            <a:avLst/>
            <a:gdLst>
              <a:gd name="T0" fmla="*/ 0 w 235585"/>
              <a:gd name="T1" fmla="*/ 236153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01" name="object 128"/>
          <p:cNvSpPr>
            <a:spLocks/>
          </p:cNvSpPr>
          <p:nvPr/>
        </p:nvSpPr>
        <p:spPr bwMode="auto">
          <a:xfrm>
            <a:off x="5075238" y="2105025"/>
            <a:ext cx="236537" cy="0"/>
          </a:xfrm>
          <a:custGeom>
            <a:avLst/>
            <a:gdLst>
              <a:gd name="T0" fmla="*/ 0 w 235585"/>
              <a:gd name="T1" fmla="*/ 236153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02" name="object 129"/>
          <p:cNvSpPr>
            <a:spLocks/>
          </p:cNvSpPr>
          <p:nvPr/>
        </p:nvSpPr>
        <p:spPr bwMode="auto">
          <a:xfrm>
            <a:off x="5075238" y="2117725"/>
            <a:ext cx="236537" cy="0"/>
          </a:xfrm>
          <a:custGeom>
            <a:avLst/>
            <a:gdLst>
              <a:gd name="T0" fmla="*/ 0 w 235585"/>
              <a:gd name="T1" fmla="*/ 236153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03" name="object 130"/>
          <p:cNvSpPr>
            <a:spLocks/>
          </p:cNvSpPr>
          <p:nvPr/>
        </p:nvSpPr>
        <p:spPr bwMode="auto">
          <a:xfrm>
            <a:off x="5538788" y="2078038"/>
            <a:ext cx="34925" cy="36512"/>
          </a:xfrm>
          <a:custGeom>
            <a:avLst/>
            <a:gdLst>
              <a:gd name="T0" fmla="*/ 17462 w 36195"/>
              <a:gd name="T1" fmla="*/ 0 h 36830"/>
              <a:gd name="T2" fmla="*/ 10665 w 36195"/>
              <a:gd name="T3" fmla="*/ 1410 h 36830"/>
              <a:gd name="T4" fmla="*/ 5114 w 36195"/>
              <a:gd name="T5" fmla="*/ 5254 h 36830"/>
              <a:gd name="T6" fmla="*/ 1372 w 36195"/>
              <a:gd name="T7" fmla="*/ 10958 h 36830"/>
              <a:gd name="T8" fmla="*/ 0 w 36195"/>
              <a:gd name="T9" fmla="*/ 17941 h 36830"/>
              <a:gd name="T10" fmla="*/ 1372 w 36195"/>
              <a:gd name="T11" fmla="*/ 24921 h 36830"/>
              <a:gd name="T12" fmla="*/ 5114 w 36195"/>
              <a:gd name="T13" fmla="*/ 30628 h 36830"/>
              <a:gd name="T14" fmla="*/ 10665 w 36195"/>
              <a:gd name="T15" fmla="*/ 34481 h 36830"/>
              <a:gd name="T16" fmla="*/ 17462 w 36195"/>
              <a:gd name="T17" fmla="*/ 35894 h 36830"/>
              <a:gd name="T18" fmla="*/ 24257 w 36195"/>
              <a:gd name="T19" fmla="*/ 34481 h 36830"/>
              <a:gd name="T20" fmla="*/ 29803 w 36195"/>
              <a:gd name="T21" fmla="*/ 30628 h 36830"/>
              <a:gd name="T22" fmla="*/ 33542 w 36195"/>
              <a:gd name="T23" fmla="*/ 24921 h 36830"/>
              <a:gd name="T24" fmla="*/ 34912 w 36195"/>
              <a:gd name="T25" fmla="*/ 17941 h 36830"/>
              <a:gd name="T26" fmla="*/ 33542 w 36195"/>
              <a:gd name="T27" fmla="*/ 10958 h 36830"/>
              <a:gd name="T28" fmla="*/ 29803 w 36195"/>
              <a:gd name="T29" fmla="*/ 5254 h 36830"/>
              <a:gd name="T30" fmla="*/ 24257 w 36195"/>
              <a:gd name="T31" fmla="*/ 1410 h 36830"/>
              <a:gd name="T32" fmla="*/ 17462 w 36195"/>
              <a:gd name="T33" fmla="*/ 0 h 36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30">
                <a:moveTo>
                  <a:pt x="18097" y="0"/>
                </a:moveTo>
                <a:lnTo>
                  <a:pt x="11053" y="1422"/>
                </a:lnTo>
                <a:lnTo>
                  <a:pt x="5300" y="5300"/>
                </a:lnTo>
                <a:lnTo>
                  <a:pt x="1422" y="11053"/>
                </a:lnTo>
                <a:lnTo>
                  <a:pt x="0" y="18097"/>
                </a:lnTo>
                <a:lnTo>
                  <a:pt x="1422" y="25138"/>
                </a:lnTo>
                <a:lnTo>
                  <a:pt x="5300" y="30895"/>
                </a:lnTo>
                <a:lnTo>
                  <a:pt x="11053" y="34781"/>
                </a:lnTo>
                <a:lnTo>
                  <a:pt x="18097" y="36207"/>
                </a:lnTo>
                <a:lnTo>
                  <a:pt x="25139" y="34781"/>
                </a:lnTo>
                <a:lnTo>
                  <a:pt x="30887" y="30895"/>
                </a:lnTo>
                <a:lnTo>
                  <a:pt x="34762" y="25138"/>
                </a:lnTo>
                <a:lnTo>
                  <a:pt x="36182" y="18097"/>
                </a:lnTo>
                <a:lnTo>
                  <a:pt x="34762" y="11053"/>
                </a:lnTo>
                <a:lnTo>
                  <a:pt x="30887" y="5300"/>
                </a:lnTo>
                <a:lnTo>
                  <a:pt x="25139" y="1422"/>
                </a:lnTo>
                <a:lnTo>
                  <a:pt x="18097"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04" name="object 131"/>
          <p:cNvSpPr>
            <a:spLocks/>
          </p:cNvSpPr>
          <p:nvPr/>
        </p:nvSpPr>
        <p:spPr bwMode="auto">
          <a:xfrm>
            <a:off x="5532438" y="2071688"/>
            <a:ext cx="49212" cy="49212"/>
          </a:xfrm>
          <a:custGeom>
            <a:avLst/>
            <a:gdLst>
              <a:gd name="T0" fmla="*/ 24303 w 49529"/>
              <a:gd name="T1" fmla="*/ 0 h 49530"/>
              <a:gd name="T2" fmla="*/ 14852 w 49529"/>
              <a:gd name="T3" fmla="*/ 1913 h 49530"/>
              <a:gd name="T4" fmla="*/ 7126 w 49529"/>
              <a:gd name="T5" fmla="*/ 7126 h 49530"/>
              <a:gd name="T6" fmla="*/ 1913 w 49529"/>
              <a:gd name="T7" fmla="*/ 14852 h 49530"/>
              <a:gd name="T8" fmla="*/ 0 w 49529"/>
              <a:gd name="T9" fmla="*/ 24303 h 49530"/>
              <a:gd name="T10" fmla="*/ 1913 w 49529"/>
              <a:gd name="T11" fmla="*/ 33743 h 49530"/>
              <a:gd name="T12" fmla="*/ 7126 w 49529"/>
              <a:gd name="T13" fmla="*/ 41470 h 49530"/>
              <a:gd name="T14" fmla="*/ 14852 w 49529"/>
              <a:gd name="T15" fmla="*/ 46689 h 49530"/>
              <a:gd name="T16" fmla="*/ 24303 w 49529"/>
              <a:gd name="T17" fmla="*/ 48606 h 49530"/>
              <a:gd name="T18" fmla="*/ 33755 w 49529"/>
              <a:gd name="T19" fmla="*/ 46689 h 49530"/>
              <a:gd name="T20" fmla="*/ 41481 w 49529"/>
              <a:gd name="T21" fmla="*/ 41470 h 49530"/>
              <a:gd name="T22" fmla="*/ 45197 w 49529"/>
              <a:gd name="T23" fmla="*/ 35963 h 49530"/>
              <a:gd name="T24" fmla="*/ 17868 w 49529"/>
              <a:gd name="T25" fmla="*/ 35963 h 49530"/>
              <a:gd name="T26" fmla="*/ 12644 w 49529"/>
              <a:gd name="T27" fmla="*/ 30725 h 49530"/>
              <a:gd name="T28" fmla="*/ 12644 w 49529"/>
              <a:gd name="T29" fmla="*/ 17868 h 49530"/>
              <a:gd name="T30" fmla="*/ 17868 w 49529"/>
              <a:gd name="T31" fmla="*/ 12643 h 49530"/>
              <a:gd name="T32" fmla="*/ 45204 w 49529"/>
              <a:gd name="T33" fmla="*/ 12643 h 49530"/>
              <a:gd name="T34" fmla="*/ 41481 w 49529"/>
              <a:gd name="T35" fmla="*/ 7126 h 49530"/>
              <a:gd name="T36" fmla="*/ 33755 w 49529"/>
              <a:gd name="T37" fmla="*/ 1913 h 49530"/>
              <a:gd name="T38" fmla="*/ 24303 w 49529"/>
              <a:gd name="T39" fmla="*/ 0 h 49530"/>
              <a:gd name="T40" fmla="*/ 45204 w 49529"/>
              <a:gd name="T41" fmla="*/ 12643 h 49530"/>
              <a:gd name="T42" fmla="*/ 30726 w 49529"/>
              <a:gd name="T43" fmla="*/ 12643 h 49530"/>
              <a:gd name="T44" fmla="*/ 35950 w 49529"/>
              <a:gd name="T45" fmla="*/ 17868 h 49530"/>
              <a:gd name="T46" fmla="*/ 35950 w 49529"/>
              <a:gd name="T47" fmla="*/ 30725 h 49530"/>
              <a:gd name="T48" fmla="*/ 30726 w 49529"/>
              <a:gd name="T49" fmla="*/ 35963 h 49530"/>
              <a:gd name="T50" fmla="*/ 45197 w 49529"/>
              <a:gd name="T51" fmla="*/ 35963 h 49530"/>
              <a:gd name="T52" fmla="*/ 46694 w 49529"/>
              <a:gd name="T53" fmla="*/ 33743 h 49530"/>
              <a:gd name="T54" fmla="*/ 48607 w 49529"/>
              <a:gd name="T55" fmla="*/ 24303 h 49530"/>
              <a:gd name="T56" fmla="*/ 46694 w 49529"/>
              <a:gd name="T57" fmla="*/ 14852 h 49530"/>
              <a:gd name="T58" fmla="*/ 45204 w 49529"/>
              <a:gd name="T59" fmla="*/ 12643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2"/>
                </a:lnTo>
                <a:lnTo>
                  <a:pt x="1925" y="14948"/>
                </a:lnTo>
                <a:lnTo>
                  <a:pt x="0" y="24460"/>
                </a:lnTo>
                <a:lnTo>
                  <a:pt x="1925" y="33961"/>
                </a:lnTo>
                <a:lnTo>
                  <a:pt x="7172" y="41738"/>
                </a:lnTo>
                <a:lnTo>
                  <a:pt x="14948" y="46991"/>
                </a:lnTo>
                <a:lnTo>
                  <a:pt x="24460" y="48920"/>
                </a:lnTo>
                <a:lnTo>
                  <a:pt x="33972" y="46991"/>
                </a:lnTo>
                <a:lnTo>
                  <a:pt x="41748" y="41738"/>
                </a:lnTo>
                <a:lnTo>
                  <a:pt x="45488" y="36195"/>
                </a:lnTo>
                <a:lnTo>
                  <a:pt x="17983" y="36195"/>
                </a:lnTo>
                <a:lnTo>
                  <a:pt x="12725" y="30924"/>
                </a:lnTo>
                <a:lnTo>
                  <a:pt x="12725" y="17983"/>
                </a:lnTo>
                <a:lnTo>
                  <a:pt x="17983" y="12725"/>
                </a:lnTo>
                <a:lnTo>
                  <a:pt x="45495" y="12725"/>
                </a:lnTo>
                <a:lnTo>
                  <a:pt x="41748" y="7172"/>
                </a:lnTo>
                <a:lnTo>
                  <a:pt x="33972" y="1925"/>
                </a:lnTo>
                <a:lnTo>
                  <a:pt x="24460" y="0"/>
                </a:lnTo>
                <a:close/>
              </a:path>
              <a:path w="49529" h="49530">
                <a:moveTo>
                  <a:pt x="45495" y="12725"/>
                </a:moveTo>
                <a:lnTo>
                  <a:pt x="30924" y="12725"/>
                </a:lnTo>
                <a:lnTo>
                  <a:pt x="36182" y="17983"/>
                </a:lnTo>
                <a:lnTo>
                  <a:pt x="36182" y="30924"/>
                </a:lnTo>
                <a:lnTo>
                  <a:pt x="30924" y="36195"/>
                </a:lnTo>
                <a:lnTo>
                  <a:pt x="45488" y="36195"/>
                </a:lnTo>
                <a:lnTo>
                  <a:pt x="46995" y="33961"/>
                </a:lnTo>
                <a:lnTo>
                  <a:pt x="48920" y="24460"/>
                </a:lnTo>
                <a:lnTo>
                  <a:pt x="46995" y="14948"/>
                </a:lnTo>
                <a:lnTo>
                  <a:pt x="45495" y="12725"/>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05" name="object 132"/>
          <p:cNvSpPr>
            <a:spLocks/>
          </p:cNvSpPr>
          <p:nvPr/>
        </p:nvSpPr>
        <p:spPr bwMode="auto">
          <a:xfrm>
            <a:off x="5075238" y="2174875"/>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06" name="object 133"/>
          <p:cNvSpPr>
            <a:spLocks/>
          </p:cNvSpPr>
          <p:nvPr/>
        </p:nvSpPr>
        <p:spPr bwMode="auto">
          <a:xfrm>
            <a:off x="5075238" y="2187575"/>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07" name="object 134"/>
          <p:cNvSpPr>
            <a:spLocks/>
          </p:cNvSpPr>
          <p:nvPr/>
        </p:nvSpPr>
        <p:spPr bwMode="auto">
          <a:xfrm>
            <a:off x="5075238" y="2201863"/>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08" name="object 135"/>
          <p:cNvSpPr>
            <a:spLocks/>
          </p:cNvSpPr>
          <p:nvPr/>
        </p:nvSpPr>
        <p:spPr bwMode="auto">
          <a:xfrm>
            <a:off x="5075238" y="2214563"/>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09" name="object 136"/>
          <p:cNvSpPr>
            <a:spLocks/>
          </p:cNvSpPr>
          <p:nvPr/>
        </p:nvSpPr>
        <p:spPr bwMode="auto">
          <a:xfrm>
            <a:off x="5535613" y="2174875"/>
            <a:ext cx="36512" cy="36513"/>
          </a:xfrm>
          <a:custGeom>
            <a:avLst/>
            <a:gdLst>
              <a:gd name="T0" fmla="*/ 18242 w 36195"/>
              <a:gd name="T1" fmla="*/ 0 h 36194"/>
              <a:gd name="T2" fmla="*/ 11144 w 36195"/>
              <a:gd name="T3" fmla="*/ 1435 h 36194"/>
              <a:gd name="T4" fmla="*/ 5345 w 36195"/>
              <a:gd name="T5" fmla="*/ 5346 h 36194"/>
              <a:gd name="T6" fmla="*/ 1434 w 36195"/>
              <a:gd name="T7" fmla="*/ 11144 h 36194"/>
              <a:gd name="T8" fmla="*/ 0 w 36195"/>
              <a:gd name="T9" fmla="*/ 18243 h 36194"/>
              <a:gd name="T10" fmla="*/ 1434 w 36195"/>
              <a:gd name="T11" fmla="*/ 25352 h 36194"/>
              <a:gd name="T12" fmla="*/ 5345 w 36195"/>
              <a:gd name="T13" fmla="*/ 31159 h 36194"/>
              <a:gd name="T14" fmla="*/ 11144 w 36195"/>
              <a:gd name="T15" fmla="*/ 35076 h 36194"/>
              <a:gd name="T16" fmla="*/ 18242 w 36195"/>
              <a:gd name="T17" fmla="*/ 36513 h 36194"/>
              <a:gd name="T18" fmla="*/ 25349 w 36195"/>
              <a:gd name="T19" fmla="*/ 35076 h 36194"/>
              <a:gd name="T20" fmla="*/ 31151 w 36195"/>
              <a:gd name="T21" fmla="*/ 31159 h 36194"/>
              <a:gd name="T22" fmla="*/ 35064 w 36195"/>
              <a:gd name="T23" fmla="*/ 25352 h 36194"/>
              <a:gd name="T24" fmla="*/ 36499 w 36195"/>
              <a:gd name="T25" fmla="*/ 18243 h 36194"/>
              <a:gd name="T26" fmla="*/ 35064 w 36195"/>
              <a:gd name="T27" fmla="*/ 11144 h 36194"/>
              <a:gd name="T28" fmla="*/ 31151 w 36195"/>
              <a:gd name="T29" fmla="*/ 5346 h 36194"/>
              <a:gd name="T30" fmla="*/ 25349 w 36195"/>
              <a:gd name="T31" fmla="*/ 1435 h 36194"/>
              <a:gd name="T32" fmla="*/ 18242 w 36195"/>
              <a:gd name="T33" fmla="*/ 0 h 36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4">
                <a:moveTo>
                  <a:pt x="18084" y="0"/>
                </a:moveTo>
                <a:lnTo>
                  <a:pt x="11047" y="1422"/>
                </a:lnTo>
                <a:lnTo>
                  <a:pt x="5299" y="5299"/>
                </a:lnTo>
                <a:lnTo>
                  <a:pt x="1422" y="11047"/>
                </a:lnTo>
                <a:lnTo>
                  <a:pt x="0" y="18084"/>
                </a:lnTo>
                <a:lnTo>
                  <a:pt x="1422" y="25131"/>
                </a:lnTo>
                <a:lnTo>
                  <a:pt x="5299" y="30887"/>
                </a:lnTo>
                <a:lnTo>
                  <a:pt x="11047" y="34770"/>
                </a:lnTo>
                <a:lnTo>
                  <a:pt x="18084" y="36194"/>
                </a:lnTo>
                <a:lnTo>
                  <a:pt x="25129" y="34770"/>
                </a:lnTo>
                <a:lnTo>
                  <a:pt x="30881" y="30887"/>
                </a:lnTo>
                <a:lnTo>
                  <a:pt x="34760" y="25131"/>
                </a:lnTo>
                <a:lnTo>
                  <a:pt x="36182" y="18084"/>
                </a:lnTo>
                <a:lnTo>
                  <a:pt x="34760" y="11047"/>
                </a:lnTo>
                <a:lnTo>
                  <a:pt x="30881" y="5299"/>
                </a:lnTo>
                <a:lnTo>
                  <a:pt x="25129" y="1422"/>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10" name="object 137"/>
          <p:cNvSpPr>
            <a:spLocks/>
          </p:cNvSpPr>
          <p:nvPr/>
        </p:nvSpPr>
        <p:spPr bwMode="auto">
          <a:xfrm>
            <a:off x="5529263" y="2168525"/>
            <a:ext cx="50800" cy="49213"/>
          </a:xfrm>
          <a:custGeom>
            <a:avLst/>
            <a:gdLst>
              <a:gd name="T0" fmla="*/ 25088 w 49529"/>
              <a:gd name="T1" fmla="*/ 0 h 49530"/>
              <a:gd name="T2" fmla="*/ 15332 w 49529"/>
              <a:gd name="T3" fmla="*/ 1913 h 49530"/>
              <a:gd name="T4" fmla="*/ 7356 w 49529"/>
              <a:gd name="T5" fmla="*/ 7126 h 49530"/>
              <a:gd name="T6" fmla="*/ 1974 w 49529"/>
              <a:gd name="T7" fmla="*/ 14852 h 49530"/>
              <a:gd name="T8" fmla="*/ 0 w 49529"/>
              <a:gd name="T9" fmla="*/ 24303 h 49530"/>
              <a:gd name="T10" fmla="*/ 1974 w 49529"/>
              <a:gd name="T11" fmla="*/ 33753 h 49530"/>
              <a:gd name="T12" fmla="*/ 7356 w 49529"/>
              <a:gd name="T13" fmla="*/ 41489 h 49530"/>
              <a:gd name="T14" fmla="*/ 15332 w 49529"/>
              <a:gd name="T15" fmla="*/ 46713 h 49530"/>
              <a:gd name="T16" fmla="*/ 25088 w 49529"/>
              <a:gd name="T17" fmla="*/ 48632 h 49530"/>
              <a:gd name="T18" fmla="*/ 34846 w 49529"/>
              <a:gd name="T19" fmla="*/ 46713 h 49530"/>
              <a:gd name="T20" fmla="*/ 42825 w 49529"/>
              <a:gd name="T21" fmla="*/ 41489 h 49530"/>
              <a:gd name="T22" fmla="*/ 46673 w 49529"/>
              <a:gd name="T23" fmla="*/ 35963 h 49530"/>
              <a:gd name="T24" fmla="*/ 18457 w 49529"/>
              <a:gd name="T25" fmla="*/ 35963 h 49530"/>
              <a:gd name="T26" fmla="*/ 13065 w 49529"/>
              <a:gd name="T27" fmla="*/ 30739 h 49530"/>
              <a:gd name="T28" fmla="*/ 13065 w 49529"/>
              <a:gd name="T29" fmla="*/ 17880 h 49530"/>
              <a:gd name="T30" fmla="*/ 18457 w 49529"/>
              <a:gd name="T31" fmla="*/ 12668 h 49530"/>
              <a:gd name="T32" fmla="*/ 46689 w 49529"/>
              <a:gd name="T33" fmla="*/ 12668 h 49530"/>
              <a:gd name="T34" fmla="*/ 42825 w 49529"/>
              <a:gd name="T35" fmla="*/ 7126 h 49530"/>
              <a:gd name="T36" fmla="*/ 34846 w 49529"/>
              <a:gd name="T37" fmla="*/ 1913 h 49530"/>
              <a:gd name="T38" fmla="*/ 25088 w 49529"/>
              <a:gd name="T39" fmla="*/ 0 h 49530"/>
              <a:gd name="T40" fmla="*/ 46689 w 49529"/>
              <a:gd name="T41" fmla="*/ 12668 h 49530"/>
              <a:gd name="T42" fmla="*/ 31718 w 49529"/>
              <a:gd name="T43" fmla="*/ 12668 h 49530"/>
              <a:gd name="T44" fmla="*/ 37123 w 49529"/>
              <a:gd name="T45" fmla="*/ 17880 h 49530"/>
              <a:gd name="T46" fmla="*/ 37123 w 49529"/>
              <a:gd name="T47" fmla="*/ 30739 h 49530"/>
              <a:gd name="T48" fmla="*/ 31718 w 49529"/>
              <a:gd name="T49" fmla="*/ 35963 h 49530"/>
              <a:gd name="T50" fmla="*/ 46673 w 49529"/>
              <a:gd name="T51" fmla="*/ 35963 h 49530"/>
              <a:gd name="T52" fmla="*/ 48211 w 49529"/>
              <a:gd name="T53" fmla="*/ 33753 h 49530"/>
              <a:gd name="T54" fmla="*/ 50189 w 49529"/>
              <a:gd name="T55" fmla="*/ 24303 h 49530"/>
              <a:gd name="T56" fmla="*/ 48211 w 49529"/>
              <a:gd name="T57" fmla="*/ 14852 h 49530"/>
              <a:gd name="T58" fmla="*/ 46689 w 49529"/>
              <a:gd name="T59" fmla="*/ 12668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2"/>
                </a:lnTo>
                <a:lnTo>
                  <a:pt x="1925" y="14948"/>
                </a:lnTo>
                <a:lnTo>
                  <a:pt x="0" y="24460"/>
                </a:lnTo>
                <a:lnTo>
                  <a:pt x="1925" y="33970"/>
                </a:lnTo>
                <a:lnTo>
                  <a:pt x="7172" y="41756"/>
                </a:lnTo>
                <a:lnTo>
                  <a:pt x="14948" y="47014"/>
                </a:lnTo>
                <a:lnTo>
                  <a:pt x="24460" y="48945"/>
                </a:lnTo>
                <a:lnTo>
                  <a:pt x="33974" y="47014"/>
                </a:lnTo>
                <a:lnTo>
                  <a:pt x="41754" y="41756"/>
                </a:lnTo>
                <a:lnTo>
                  <a:pt x="45505" y="36195"/>
                </a:lnTo>
                <a:lnTo>
                  <a:pt x="17995" y="36195"/>
                </a:lnTo>
                <a:lnTo>
                  <a:pt x="12738" y="30937"/>
                </a:lnTo>
                <a:lnTo>
                  <a:pt x="12738" y="17995"/>
                </a:lnTo>
                <a:lnTo>
                  <a:pt x="17995" y="12750"/>
                </a:lnTo>
                <a:lnTo>
                  <a:pt x="45521" y="12750"/>
                </a:lnTo>
                <a:lnTo>
                  <a:pt x="41754" y="7172"/>
                </a:lnTo>
                <a:lnTo>
                  <a:pt x="33974" y="1925"/>
                </a:lnTo>
                <a:lnTo>
                  <a:pt x="24460" y="0"/>
                </a:lnTo>
                <a:close/>
              </a:path>
              <a:path w="49529" h="49530">
                <a:moveTo>
                  <a:pt x="45521" y="12750"/>
                </a:moveTo>
                <a:lnTo>
                  <a:pt x="30924" y="12750"/>
                </a:lnTo>
                <a:lnTo>
                  <a:pt x="36194" y="17995"/>
                </a:lnTo>
                <a:lnTo>
                  <a:pt x="36194" y="30937"/>
                </a:lnTo>
                <a:lnTo>
                  <a:pt x="30924" y="36195"/>
                </a:lnTo>
                <a:lnTo>
                  <a:pt x="45505" y="36195"/>
                </a:lnTo>
                <a:lnTo>
                  <a:pt x="47005" y="33970"/>
                </a:lnTo>
                <a:lnTo>
                  <a:pt x="48933" y="24460"/>
                </a:lnTo>
                <a:lnTo>
                  <a:pt x="47005" y="14948"/>
                </a:lnTo>
                <a:lnTo>
                  <a:pt x="45521" y="1275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11" name="object 138"/>
          <p:cNvSpPr>
            <a:spLocks/>
          </p:cNvSpPr>
          <p:nvPr/>
        </p:nvSpPr>
        <p:spPr bwMode="auto">
          <a:xfrm>
            <a:off x="5073650" y="2271713"/>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12" name="object 139"/>
          <p:cNvSpPr>
            <a:spLocks/>
          </p:cNvSpPr>
          <p:nvPr/>
        </p:nvSpPr>
        <p:spPr bwMode="auto">
          <a:xfrm>
            <a:off x="5073650" y="2286000"/>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13" name="object 140"/>
          <p:cNvSpPr>
            <a:spLocks/>
          </p:cNvSpPr>
          <p:nvPr/>
        </p:nvSpPr>
        <p:spPr bwMode="auto">
          <a:xfrm>
            <a:off x="5073650" y="2300288"/>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14" name="object 141"/>
          <p:cNvSpPr>
            <a:spLocks/>
          </p:cNvSpPr>
          <p:nvPr/>
        </p:nvSpPr>
        <p:spPr bwMode="auto">
          <a:xfrm>
            <a:off x="5073650" y="2312988"/>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15" name="object 142"/>
          <p:cNvSpPr>
            <a:spLocks/>
          </p:cNvSpPr>
          <p:nvPr/>
        </p:nvSpPr>
        <p:spPr bwMode="auto">
          <a:xfrm>
            <a:off x="5534025" y="2273300"/>
            <a:ext cx="36513" cy="36513"/>
          </a:xfrm>
          <a:custGeom>
            <a:avLst/>
            <a:gdLst>
              <a:gd name="T0" fmla="*/ 18256 w 36195"/>
              <a:gd name="T1" fmla="*/ 0 h 36830"/>
              <a:gd name="T2" fmla="*/ 11150 w 36195"/>
              <a:gd name="T3" fmla="*/ 1410 h 36830"/>
              <a:gd name="T4" fmla="*/ 5347 w 36195"/>
              <a:gd name="T5" fmla="*/ 5256 h 36830"/>
              <a:gd name="T6" fmla="*/ 1434 w 36195"/>
              <a:gd name="T7" fmla="*/ 10963 h 36830"/>
              <a:gd name="T8" fmla="*/ 0 w 36195"/>
              <a:gd name="T9" fmla="*/ 17954 h 36830"/>
              <a:gd name="T10" fmla="*/ 1434 w 36195"/>
              <a:gd name="T11" fmla="*/ 24927 h 36830"/>
              <a:gd name="T12" fmla="*/ 5347 w 36195"/>
              <a:gd name="T13" fmla="*/ 30631 h 36830"/>
              <a:gd name="T14" fmla="*/ 11150 w 36195"/>
              <a:gd name="T15" fmla="*/ 34482 h 36830"/>
              <a:gd name="T16" fmla="*/ 18256 w 36195"/>
              <a:gd name="T17" fmla="*/ 35895 h 36830"/>
              <a:gd name="T18" fmla="*/ 25355 w 36195"/>
              <a:gd name="T19" fmla="*/ 34482 h 36830"/>
              <a:gd name="T20" fmla="*/ 31154 w 36195"/>
              <a:gd name="T21" fmla="*/ 30631 h 36830"/>
              <a:gd name="T22" fmla="*/ 35065 w 36195"/>
              <a:gd name="T23" fmla="*/ 24927 h 36830"/>
              <a:gd name="T24" fmla="*/ 36500 w 36195"/>
              <a:gd name="T25" fmla="*/ 17954 h 36830"/>
              <a:gd name="T26" fmla="*/ 35065 w 36195"/>
              <a:gd name="T27" fmla="*/ 10963 h 36830"/>
              <a:gd name="T28" fmla="*/ 31154 w 36195"/>
              <a:gd name="T29" fmla="*/ 5256 h 36830"/>
              <a:gd name="T30" fmla="*/ 25355 w 36195"/>
              <a:gd name="T31" fmla="*/ 1410 h 36830"/>
              <a:gd name="T32" fmla="*/ 18256 w 36195"/>
              <a:gd name="T33" fmla="*/ 0 h 36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30">
                <a:moveTo>
                  <a:pt x="18097" y="0"/>
                </a:moveTo>
                <a:lnTo>
                  <a:pt x="11053" y="1422"/>
                </a:lnTo>
                <a:lnTo>
                  <a:pt x="5300" y="5302"/>
                </a:lnTo>
                <a:lnTo>
                  <a:pt x="1422" y="11058"/>
                </a:lnTo>
                <a:lnTo>
                  <a:pt x="0" y="18110"/>
                </a:lnTo>
                <a:lnTo>
                  <a:pt x="1422" y="25143"/>
                </a:lnTo>
                <a:lnTo>
                  <a:pt x="5300" y="30897"/>
                </a:lnTo>
                <a:lnTo>
                  <a:pt x="11053" y="34781"/>
                </a:lnTo>
                <a:lnTo>
                  <a:pt x="18097" y="36207"/>
                </a:lnTo>
                <a:lnTo>
                  <a:pt x="25134" y="34781"/>
                </a:lnTo>
                <a:lnTo>
                  <a:pt x="30883" y="30897"/>
                </a:lnTo>
                <a:lnTo>
                  <a:pt x="34760" y="25143"/>
                </a:lnTo>
                <a:lnTo>
                  <a:pt x="36182" y="18110"/>
                </a:lnTo>
                <a:lnTo>
                  <a:pt x="34760" y="11058"/>
                </a:lnTo>
                <a:lnTo>
                  <a:pt x="30883" y="5302"/>
                </a:lnTo>
                <a:lnTo>
                  <a:pt x="25134" y="1422"/>
                </a:lnTo>
                <a:lnTo>
                  <a:pt x="18097"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16" name="object 143"/>
          <p:cNvSpPr>
            <a:spLocks/>
          </p:cNvSpPr>
          <p:nvPr/>
        </p:nvSpPr>
        <p:spPr bwMode="auto">
          <a:xfrm>
            <a:off x="5527675" y="2266950"/>
            <a:ext cx="50800" cy="49213"/>
          </a:xfrm>
          <a:custGeom>
            <a:avLst/>
            <a:gdLst>
              <a:gd name="T0" fmla="*/ 25088 w 49529"/>
              <a:gd name="T1" fmla="*/ 0 h 49530"/>
              <a:gd name="T2" fmla="*/ 15332 w 49529"/>
              <a:gd name="T3" fmla="*/ 1913 h 49530"/>
              <a:gd name="T4" fmla="*/ 7356 w 49529"/>
              <a:gd name="T5" fmla="*/ 7129 h 49530"/>
              <a:gd name="T6" fmla="*/ 1974 w 49529"/>
              <a:gd name="T7" fmla="*/ 14863 h 49530"/>
              <a:gd name="T8" fmla="*/ 0 w 49529"/>
              <a:gd name="T9" fmla="*/ 24328 h 49530"/>
              <a:gd name="T10" fmla="*/ 1974 w 49529"/>
              <a:gd name="T11" fmla="*/ 33772 h 49530"/>
              <a:gd name="T12" fmla="*/ 7356 w 49529"/>
              <a:gd name="T13" fmla="*/ 41495 h 49530"/>
              <a:gd name="T14" fmla="*/ 15332 w 49529"/>
              <a:gd name="T15" fmla="*/ 46707 h 49530"/>
              <a:gd name="T16" fmla="*/ 25088 w 49529"/>
              <a:gd name="T17" fmla="*/ 48620 h 49530"/>
              <a:gd name="T18" fmla="*/ 34844 w 49529"/>
              <a:gd name="T19" fmla="*/ 46707 h 49530"/>
              <a:gd name="T20" fmla="*/ 42819 w 49529"/>
              <a:gd name="T21" fmla="*/ 41495 h 49530"/>
              <a:gd name="T22" fmla="*/ 46666 w 49529"/>
              <a:gd name="T23" fmla="*/ 35975 h 49530"/>
              <a:gd name="T24" fmla="*/ 18457 w 49529"/>
              <a:gd name="T25" fmla="*/ 35975 h 49530"/>
              <a:gd name="T26" fmla="*/ 13065 w 49529"/>
              <a:gd name="T27" fmla="*/ 30751 h 49530"/>
              <a:gd name="T28" fmla="*/ 13065 w 49529"/>
              <a:gd name="T29" fmla="*/ 17893 h 49530"/>
              <a:gd name="T30" fmla="*/ 18457 w 49529"/>
              <a:gd name="T31" fmla="*/ 12668 h 49530"/>
              <a:gd name="T32" fmla="*/ 46674 w 49529"/>
              <a:gd name="T33" fmla="*/ 12668 h 49530"/>
              <a:gd name="T34" fmla="*/ 42819 w 49529"/>
              <a:gd name="T35" fmla="*/ 7129 h 49530"/>
              <a:gd name="T36" fmla="*/ 34844 w 49529"/>
              <a:gd name="T37" fmla="*/ 1913 h 49530"/>
              <a:gd name="T38" fmla="*/ 25088 w 49529"/>
              <a:gd name="T39" fmla="*/ 0 h 49530"/>
              <a:gd name="T40" fmla="*/ 46674 w 49529"/>
              <a:gd name="T41" fmla="*/ 12668 h 49530"/>
              <a:gd name="T42" fmla="*/ 31731 w 49529"/>
              <a:gd name="T43" fmla="*/ 12668 h 49530"/>
              <a:gd name="T44" fmla="*/ 37123 w 49529"/>
              <a:gd name="T45" fmla="*/ 17893 h 49530"/>
              <a:gd name="T46" fmla="*/ 37123 w 49529"/>
              <a:gd name="T47" fmla="*/ 30751 h 49530"/>
              <a:gd name="T48" fmla="*/ 31731 w 49529"/>
              <a:gd name="T49" fmla="*/ 35975 h 49530"/>
              <a:gd name="T50" fmla="*/ 46666 w 49529"/>
              <a:gd name="T51" fmla="*/ 35975 h 49530"/>
              <a:gd name="T52" fmla="*/ 48201 w 49529"/>
              <a:gd name="T53" fmla="*/ 33772 h 49530"/>
              <a:gd name="T54" fmla="*/ 50175 w 49529"/>
              <a:gd name="T55" fmla="*/ 24328 h 49530"/>
              <a:gd name="T56" fmla="*/ 48201 w 49529"/>
              <a:gd name="T57" fmla="*/ 14863 h 49530"/>
              <a:gd name="T58" fmla="*/ 46674 w 49529"/>
              <a:gd name="T59" fmla="*/ 12668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5"/>
                </a:lnTo>
                <a:lnTo>
                  <a:pt x="1925" y="14959"/>
                </a:lnTo>
                <a:lnTo>
                  <a:pt x="0" y="24485"/>
                </a:lnTo>
                <a:lnTo>
                  <a:pt x="1925" y="33990"/>
                </a:lnTo>
                <a:lnTo>
                  <a:pt x="7172" y="41762"/>
                </a:lnTo>
                <a:lnTo>
                  <a:pt x="14948" y="47008"/>
                </a:lnTo>
                <a:lnTo>
                  <a:pt x="24460" y="48933"/>
                </a:lnTo>
                <a:lnTo>
                  <a:pt x="33972" y="47008"/>
                </a:lnTo>
                <a:lnTo>
                  <a:pt x="41748" y="41762"/>
                </a:lnTo>
                <a:lnTo>
                  <a:pt x="45498" y="36207"/>
                </a:lnTo>
                <a:lnTo>
                  <a:pt x="17995" y="36207"/>
                </a:lnTo>
                <a:lnTo>
                  <a:pt x="12738" y="30949"/>
                </a:lnTo>
                <a:lnTo>
                  <a:pt x="12738" y="18008"/>
                </a:lnTo>
                <a:lnTo>
                  <a:pt x="17995" y="12750"/>
                </a:lnTo>
                <a:lnTo>
                  <a:pt x="45506" y="12750"/>
                </a:lnTo>
                <a:lnTo>
                  <a:pt x="41748" y="7175"/>
                </a:lnTo>
                <a:lnTo>
                  <a:pt x="33972" y="1925"/>
                </a:lnTo>
                <a:lnTo>
                  <a:pt x="24460" y="0"/>
                </a:lnTo>
                <a:close/>
              </a:path>
              <a:path w="49529" h="49530">
                <a:moveTo>
                  <a:pt x="45506" y="12750"/>
                </a:moveTo>
                <a:lnTo>
                  <a:pt x="30937" y="12750"/>
                </a:lnTo>
                <a:lnTo>
                  <a:pt x="36194" y="18008"/>
                </a:lnTo>
                <a:lnTo>
                  <a:pt x="36194" y="30949"/>
                </a:lnTo>
                <a:lnTo>
                  <a:pt x="30937" y="36207"/>
                </a:lnTo>
                <a:lnTo>
                  <a:pt x="45498" y="36207"/>
                </a:lnTo>
                <a:lnTo>
                  <a:pt x="46995" y="33990"/>
                </a:lnTo>
                <a:lnTo>
                  <a:pt x="48920" y="24485"/>
                </a:lnTo>
                <a:lnTo>
                  <a:pt x="46995" y="14959"/>
                </a:lnTo>
                <a:lnTo>
                  <a:pt x="45506" y="1275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17" name="object 144"/>
          <p:cNvSpPr>
            <a:spLocks/>
          </p:cNvSpPr>
          <p:nvPr/>
        </p:nvSpPr>
        <p:spPr bwMode="auto">
          <a:xfrm>
            <a:off x="5075238" y="2366963"/>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18" name="object 145"/>
          <p:cNvSpPr>
            <a:spLocks/>
          </p:cNvSpPr>
          <p:nvPr/>
        </p:nvSpPr>
        <p:spPr bwMode="auto">
          <a:xfrm>
            <a:off x="5075238" y="2381250"/>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19" name="object 146"/>
          <p:cNvSpPr>
            <a:spLocks/>
          </p:cNvSpPr>
          <p:nvPr/>
        </p:nvSpPr>
        <p:spPr bwMode="auto">
          <a:xfrm>
            <a:off x="5075238" y="2395538"/>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20" name="object 147"/>
          <p:cNvSpPr>
            <a:spLocks/>
          </p:cNvSpPr>
          <p:nvPr/>
        </p:nvSpPr>
        <p:spPr bwMode="auto">
          <a:xfrm>
            <a:off x="5075238" y="2408238"/>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21" name="object 148"/>
          <p:cNvSpPr>
            <a:spLocks/>
          </p:cNvSpPr>
          <p:nvPr/>
        </p:nvSpPr>
        <p:spPr bwMode="auto">
          <a:xfrm>
            <a:off x="5535613" y="2368550"/>
            <a:ext cx="36512" cy="36513"/>
          </a:xfrm>
          <a:custGeom>
            <a:avLst/>
            <a:gdLst>
              <a:gd name="T0" fmla="*/ 18242 w 36195"/>
              <a:gd name="T1" fmla="*/ 0 h 36194"/>
              <a:gd name="T2" fmla="*/ 11144 w 36195"/>
              <a:gd name="T3" fmla="*/ 1433 h 36194"/>
              <a:gd name="T4" fmla="*/ 5345 w 36195"/>
              <a:gd name="T5" fmla="*/ 5341 h 36194"/>
              <a:gd name="T6" fmla="*/ 1434 w 36195"/>
              <a:gd name="T7" fmla="*/ 11139 h 36194"/>
              <a:gd name="T8" fmla="*/ 0 w 36195"/>
              <a:gd name="T9" fmla="*/ 18243 h 36194"/>
              <a:gd name="T10" fmla="*/ 1434 w 36195"/>
              <a:gd name="T11" fmla="*/ 25350 h 36194"/>
              <a:gd name="T12" fmla="*/ 5345 w 36195"/>
              <a:gd name="T13" fmla="*/ 31153 h 36194"/>
              <a:gd name="T14" fmla="*/ 11144 w 36195"/>
              <a:gd name="T15" fmla="*/ 35066 h 36194"/>
              <a:gd name="T16" fmla="*/ 18242 w 36195"/>
              <a:gd name="T17" fmla="*/ 36501 h 36194"/>
              <a:gd name="T18" fmla="*/ 25349 w 36195"/>
              <a:gd name="T19" fmla="*/ 35066 h 36194"/>
              <a:gd name="T20" fmla="*/ 31151 w 36195"/>
              <a:gd name="T21" fmla="*/ 31153 h 36194"/>
              <a:gd name="T22" fmla="*/ 35064 w 36195"/>
              <a:gd name="T23" fmla="*/ 25350 h 36194"/>
              <a:gd name="T24" fmla="*/ 36499 w 36195"/>
              <a:gd name="T25" fmla="*/ 18243 h 36194"/>
              <a:gd name="T26" fmla="*/ 35064 w 36195"/>
              <a:gd name="T27" fmla="*/ 11139 h 36194"/>
              <a:gd name="T28" fmla="*/ 31151 w 36195"/>
              <a:gd name="T29" fmla="*/ 5341 h 36194"/>
              <a:gd name="T30" fmla="*/ 25349 w 36195"/>
              <a:gd name="T31" fmla="*/ 1433 h 36194"/>
              <a:gd name="T32" fmla="*/ 18242 w 36195"/>
              <a:gd name="T33" fmla="*/ 0 h 36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4">
                <a:moveTo>
                  <a:pt x="18084" y="0"/>
                </a:moveTo>
                <a:lnTo>
                  <a:pt x="11047" y="1420"/>
                </a:lnTo>
                <a:lnTo>
                  <a:pt x="5299" y="5294"/>
                </a:lnTo>
                <a:lnTo>
                  <a:pt x="1422" y="11042"/>
                </a:lnTo>
                <a:lnTo>
                  <a:pt x="0" y="18084"/>
                </a:lnTo>
                <a:lnTo>
                  <a:pt x="1422" y="25129"/>
                </a:lnTo>
                <a:lnTo>
                  <a:pt x="5299" y="30881"/>
                </a:lnTo>
                <a:lnTo>
                  <a:pt x="11047" y="34760"/>
                </a:lnTo>
                <a:lnTo>
                  <a:pt x="18084" y="36182"/>
                </a:lnTo>
                <a:lnTo>
                  <a:pt x="25129" y="34760"/>
                </a:lnTo>
                <a:lnTo>
                  <a:pt x="30881" y="30881"/>
                </a:lnTo>
                <a:lnTo>
                  <a:pt x="34760" y="25129"/>
                </a:lnTo>
                <a:lnTo>
                  <a:pt x="36182" y="18084"/>
                </a:lnTo>
                <a:lnTo>
                  <a:pt x="34760" y="11042"/>
                </a:lnTo>
                <a:lnTo>
                  <a:pt x="30881" y="5294"/>
                </a:lnTo>
                <a:lnTo>
                  <a:pt x="25129" y="1420"/>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22" name="object 149"/>
          <p:cNvSpPr>
            <a:spLocks/>
          </p:cNvSpPr>
          <p:nvPr/>
        </p:nvSpPr>
        <p:spPr bwMode="auto">
          <a:xfrm>
            <a:off x="5529263" y="2362200"/>
            <a:ext cx="50800" cy="49213"/>
          </a:xfrm>
          <a:custGeom>
            <a:avLst/>
            <a:gdLst>
              <a:gd name="T0" fmla="*/ 25088 w 49529"/>
              <a:gd name="T1" fmla="*/ 0 h 49530"/>
              <a:gd name="T2" fmla="*/ 15332 w 49529"/>
              <a:gd name="T3" fmla="*/ 1913 h 49530"/>
              <a:gd name="T4" fmla="*/ 7356 w 49529"/>
              <a:gd name="T5" fmla="*/ 7126 h 49530"/>
              <a:gd name="T6" fmla="*/ 1974 w 49529"/>
              <a:gd name="T7" fmla="*/ 14852 h 49530"/>
              <a:gd name="T8" fmla="*/ 0 w 49529"/>
              <a:gd name="T9" fmla="*/ 24303 h 49530"/>
              <a:gd name="T10" fmla="*/ 1974 w 49529"/>
              <a:gd name="T11" fmla="*/ 33749 h 49530"/>
              <a:gd name="T12" fmla="*/ 7356 w 49529"/>
              <a:gd name="T13" fmla="*/ 41476 h 49530"/>
              <a:gd name="T14" fmla="*/ 15332 w 49529"/>
              <a:gd name="T15" fmla="*/ 46692 h 49530"/>
              <a:gd name="T16" fmla="*/ 25088 w 49529"/>
              <a:gd name="T17" fmla="*/ 48607 h 49530"/>
              <a:gd name="T18" fmla="*/ 34846 w 49529"/>
              <a:gd name="T19" fmla="*/ 46692 h 49530"/>
              <a:gd name="T20" fmla="*/ 42825 w 49529"/>
              <a:gd name="T21" fmla="*/ 41476 h 49530"/>
              <a:gd name="T22" fmla="*/ 46677 w 49529"/>
              <a:gd name="T23" fmla="*/ 35950 h 49530"/>
              <a:gd name="T24" fmla="*/ 18457 w 49529"/>
              <a:gd name="T25" fmla="*/ 35950 h 49530"/>
              <a:gd name="T26" fmla="*/ 13065 w 49529"/>
              <a:gd name="T27" fmla="*/ 30726 h 49530"/>
              <a:gd name="T28" fmla="*/ 13065 w 49529"/>
              <a:gd name="T29" fmla="*/ 17880 h 49530"/>
              <a:gd name="T30" fmla="*/ 18457 w 49529"/>
              <a:gd name="T31" fmla="*/ 12656 h 49530"/>
              <a:gd name="T32" fmla="*/ 46681 w 49529"/>
              <a:gd name="T33" fmla="*/ 12656 h 49530"/>
              <a:gd name="T34" fmla="*/ 42825 w 49529"/>
              <a:gd name="T35" fmla="*/ 7126 h 49530"/>
              <a:gd name="T36" fmla="*/ 34846 w 49529"/>
              <a:gd name="T37" fmla="*/ 1913 h 49530"/>
              <a:gd name="T38" fmla="*/ 25088 w 49529"/>
              <a:gd name="T39" fmla="*/ 0 h 49530"/>
              <a:gd name="T40" fmla="*/ 46681 w 49529"/>
              <a:gd name="T41" fmla="*/ 12656 h 49530"/>
              <a:gd name="T42" fmla="*/ 31718 w 49529"/>
              <a:gd name="T43" fmla="*/ 12656 h 49530"/>
              <a:gd name="T44" fmla="*/ 37123 w 49529"/>
              <a:gd name="T45" fmla="*/ 17880 h 49530"/>
              <a:gd name="T46" fmla="*/ 37123 w 49529"/>
              <a:gd name="T47" fmla="*/ 30726 h 49530"/>
              <a:gd name="T48" fmla="*/ 31718 w 49529"/>
              <a:gd name="T49" fmla="*/ 35950 h 49530"/>
              <a:gd name="T50" fmla="*/ 46677 w 49529"/>
              <a:gd name="T51" fmla="*/ 35950 h 49530"/>
              <a:gd name="T52" fmla="*/ 48211 w 49529"/>
              <a:gd name="T53" fmla="*/ 33749 h 49530"/>
              <a:gd name="T54" fmla="*/ 50189 w 49529"/>
              <a:gd name="T55" fmla="*/ 24303 h 49530"/>
              <a:gd name="T56" fmla="*/ 48211 w 49529"/>
              <a:gd name="T57" fmla="*/ 14852 h 49530"/>
              <a:gd name="T58" fmla="*/ 46681 w 49529"/>
              <a:gd name="T59" fmla="*/ 12656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2"/>
                </a:lnTo>
                <a:lnTo>
                  <a:pt x="1925" y="14948"/>
                </a:lnTo>
                <a:lnTo>
                  <a:pt x="0" y="24460"/>
                </a:lnTo>
                <a:lnTo>
                  <a:pt x="1925" y="33966"/>
                </a:lnTo>
                <a:lnTo>
                  <a:pt x="7172" y="41743"/>
                </a:lnTo>
                <a:lnTo>
                  <a:pt x="14948" y="46993"/>
                </a:lnTo>
                <a:lnTo>
                  <a:pt x="24460" y="48920"/>
                </a:lnTo>
                <a:lnTo>
                  <a:pt x="33974" y="46993"/>
                </a:lnTo>
                <a:lnTo>
                  <a:pt x="41754" y="41743"/>
                </a:lnTo>
                <a:lnTo>
                  <a:pt x="45509" y="36182"/>
                </a:lnTo>
                <a:lnTo>
                  <a:pt x="17995" y="36182"/>
                </a:lnTo>
                <a:lnTo>
                  <a:pt x="12738" y="30924"/>
                </a:lnTo>
                <a:lnTo>
                  <a:pt x="12738" y="17995"/>
                </a:lnTo>
                <a:lnTo>
                  <a:pt x="17995" y="12738"/>
                </a:lnTo>
                <a:lnTo>
                  <a:pt x="45513" y="12738"/>
                </a:lnTo>
                <a:lnTo>
                  <a:pt x="41754" y="7172"/>
                </a:lnTo>
                <a:lnTo>
                  <a:pt x="33974" y="1925"/>
                </a:lnTo>
                <a:lnTo>
                  <a:pt x="24460" y="0"/>
                </a:lnTo>
                <a:close/>
              </a:path>
              <a:path w="49529" h="49530">
                <a:moveTo>
                  <a:pt x="45513" y="12738"/>
                </a:moveTo>
                <a:lnTo>
                  <a:pt x="30924" y="12738"/>
                </a:lnTo>
                <a:lnTo>
                  <a:pt x="36194" y="17995"/>
                </a:lnTo>
                <a:lnTo>
                  <a:pt x="36194" y="30924"/>
                </a:lnTo>
                <a:lnTo>
                  <a:pt x="30924" y="36182"/>
                </a:lnTo>
                <a:lnTo>
                  <a:pt x="45509" y="36182"/>
                </a:lnTo>
                <a:lnTo>
                  <a:pt x="47005" y="33966"/>
                </a:lnTo>
                <a:lnTo>
                  <a:pt x="48933" y="24460"/>
                </a:lnTo>
                <a:lnTo>
                  <a:pt x="47005" y="14948"/>
                </a:lnTo>
                <a:lnTo>
                  <a:pt x="45513"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23" name="object 150"/>
          <p:cNvSpPr>
            <a:spLocks/>
          </p:cNvSpPr>
          <p:nvPr/>
        </p:nvSpPr>
        <p:spPr bwMode="auto">
          <a:xfrm>
            <a:off x="5075238" y="2465388"/>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24" name="object 151"/>
          <p:cNvSpPr>
            <a:spLocks/>
          </p:cNvSpPr>
          <p:nvPr/>
        </p:nvSpPr>
        <p:spPr bwMode="auto">
          <a:xfrm>
            <a:off x="5075238" y="2493963"/>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25" name="object 152"/>
          <p:cNvSpPr>
            <a:spLocks/>
          </p:cNvSpPr>
          <p:nvPr/>
        </p:nvSpPr>
        <p:spPr bwMode="auto">
          <a:xfrm>
            <a:off x="5075238" y="2506663"/>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26" name="object 153"/>
          <p:cNvSpPr>
            <a:spLocks/>
          </p:cNvSpPr>
          <p:nvPr/>
        </p:nvSpPr>
        <p:spPr bwMode="auto">
          <a:xfrm>
            <a:off x="5535613" y="2466975"/>
            <a:ext cx="36512" cy="36513"/>
          </a:xfrm>
          <a:custGeom>
            <a:avLst/>
            <a:gdLst>
              <a:gd name="T0" fmla="*/ 18242 w 36195"/>
              <a:gd name="T1" fmla="*/ 0 h 36830"/>
              <a:gd name="T2" fmla="*/ 11144 w 36195"/>
              <a:gd name="T3" fmla="*/ 1412 h 36830"/>
              <a:gd name="T4" fmla="*/ 5345 w 36195"/>
              <a:gd name="T5" fmla="*/ 5261 h 36830"/>
              <a:gd name="T6" fmla="*/ 1434 w 36195"/>
              <a:gd name="T7" fmla="*/ 10968 h 36830"/>
              <a:gd name="T8" fmla="*/ 0 w 36195"/>
              <a:gd name="T9" fmla="*/ 17954 h 36830"/>
              <a:gd name="T10" fmla="*/ 1434 w 36195"/>
              <a:gd name="T11" fmla="*/ 24933 h 36830"/>
              <a:gd name="T12" fmla="*/ 5345 w 36195"/>
              <a:gd name="T13" fmla="*/ 30636 h 36830"/>
              <a:gd name="T14" fmla="*/ 11144 w 36195"/>
              <a:gd name="T15" fmla="*/ 34484 h 36830"/>
              <a:gd name="T16" fmla="*/ 18242 w 36195"/>
              <a:gd name="T17" fmla="*/ 35895 h 36830"/>
              <a:gd name="T18" fmla="*/ 25349 w 36195"/>
              <a:gd name="T19" fmla="*/ 34484 h 36830"/>
              <a:gd name="T20" fmla="*/ 31151 w 36195"/>
              <a:gd name="T21" fmla="*/ 30636 h 36830"/>
              <a:gd name="T22" fmla="*/ 35064 w 36195"/>
              <a:gd name="T23" fmla="*/ 24933 h 36830"/>
              <a:gd name="T24" fmla="*/ 36499 w 36195"/>
              <a:gd name="T25" fmla="*/ 17954 h 36830"/>
              <a:gd name="T26" fmla="*/ 35064 w 36195"/>
              <a:gd name="T27" fmla="*/ 10968 h 36830"/>
              <a:gd name="T28" fmla="*/ 31151 w 36195"/>
              <a:gd name="T29" fmla="*/ 5261 h 36830"/>
              <a:gd name="T30" fmla="*/ 25349 w 36195"/>
              <a:gd name="T31" fmla="*/ 1412 h 36830"/>
              <a:gd name="T32" fmla="*/ 18242 w 36195"/>
              <a:gd name="T33" fmla="*/ 0 h 36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30">
                <a:moveTo>
                  <a:pt x="18084" y="0"/>
                </a:moveTo>
                <a:lnTo>
                  <a:pt x="11047" y="1424"/>
                </a:lnTo>
                <a:lnTo>
                  <a:pt x="5299" y="5307"/>
                </a:lnTo>
                <a:lnTo>
                  <a:pt x="1422" y="11063"/>
                </a:lnTo>
                <a:lnTo>
                  <a:pt x="0" y="18110"/>
                </a:lnTo>
                <a:lnTo>
                  <a:pt x="1422" y="25149"/>
                </a:lnTo>
                <a:lnTo>
                  <a:pt x="5299" y="30902"/>
                </a:lnTo>
                <a:lnTo>
                  <a:pt x="11047" y="34783"/>
                </a:lnTo>
                <a:lnTo>
                  <a:pt x="18084" y="36207"/>
                </a:lnTo>
                <a:lnTo>
                  <a:pt x="25129" y="34783"/>
                </a:lnTo>
                <a:lnTo>
                  <a:pt x="30881" y="30902"/>
                </a:lnTo>
                <a:lnTo>
                  <a:pt x="34760" y="25149"/>
                </a:lnTo>
                <a:lnTo>
                  <a:pt x="36182" y="18110"/>
                </a:lnTo>
                <a:lnTo>
                  <a:pt x="34760" y="11063"/>
                </a:lnTo>
                <a:lnTo>
                  <a:pt x="30881" y="5307"/>
                </a:lnTo>
                <a:lnTo>
                  <a:pt x="25129" y="1424"/>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27" name="object 154"/>
          <p:cNvSpPr>
            <a:spLocks/>
          </p:cNvSpPr>
          <p:nvPr/>
        </p:nvSpPr>
        <p:spPr bwMode="auto">
          <a:xfrm>
            <a:off x="5529263" y="2460625"/>
            <a:ext cx="50800" cy="49213"/>
          </a:xfrm>
          <a:custGeom>
            <a:avLst/>
            <a:gdLst>
              <a:gd name="T0" fmla="*/ 25088 w 49529"/>
              <a:gd name="T1" fmla="*/ 0 h 49530"/>
              <a:gd name="T2" fmla="*/ 15332 w 49529"/>
              <a:gd name="T3" fmla="*/ 1911 h 49530"/>
              <a:gd name="T4" fmla="*/ 7356 w 49529"/>
              <a:gd name="T5" fmla="*/ 7121 h 49530"/>
              <a:gd name="T6" fmla="*/ 1974 w 49529"/>
              <a:gd name="T7" fmla="*/ 14846 h 49530"/>
              <a:gd name="T8" fmla="*/ 0 w 49529"/>
              <a:gd name="T9" fmla="*/ 24303 h 49530"/>
              <a:gd name="T10" fmla="*/ 1974 w 49529"/>
              <a:gd name="T11" fmla="*/ 33749 h 49530"/>
              <a:gd name="T12" fmla="*/ 7356 w 49529"/>
              <a:gd name="T13" fmla="*/ 41476 h 49530"/>
              <a:gd name="T14" fmla="*/ 15332 w 49529"/>
              <a:gd name="T15" fmla="*/ 46692 h 49530"/>
              <a:gd name="T16" fmla="*/ 25088 w 49529"/>
              <a:gd name="T17" fmla="*/ 48607 h 49530"/>
              <a:gd name="T18" fmla="*/ 34846 w 49529"/>
              <a:gd name="T19" fmla="*/ 46692 h 49530"/>
              <a:gd name="T20" fmla="*/ 42825 w 49529"/>
              <a:gd name="T21" fmla="*/ 41476 h 49530"/>
              <a:gd name="T22" fmla="*/ 46677 w 49529"/>
              <a:gd name="T23" fmla="*/ 35950 h 49530"/>
              <a:gd name="T24" fmla="*/ 18457 w 49529"/>
              <a:gd name="T25" fmla="*/ 35950 h 49530"/>
              <a:gd name="T26" fmla="*/ 13065 w 49529"/>
              <a:gd name="T27" fmla="*/ 30726 h 49530"/>
              <a:gd name="T28" fmla="*/ 13065 w 49529"/>
              <a:gd name="T29" fmla="*/ 17868 h 49530"/>
              <a:gd name="T30" fmla="*/ 18457 w 49529"/>
              <a:gd name="T31" fmla="*/ 12644 h 49530"/>
              <a:gd name="T32" fmla="*/ 46676 w 49529"/>
              <a:gd name="T33" fmla="*/ 12644 h 49530"/>
              <a:gd name="T34" fmla="*/ 42825 w 49529"/>
              <a:gd name="T35" fmla="*/ 7121 h 49530"/>
              <a:gd name="T36" fmla="*/ 34846 w 49529"/>
              <a:gd name="T37" fmla="*/ 1911 h 49530"/>
              <a:gd name="T38" fmla="*/ 25088 w 49529"/>
              <a:gd name="T39" fmla="*/ 0 h 49530"/>
              <a:gd name="T40" fmla="*/ 46676 w 49529"/>
              <a:gd name="T41" fmla="*/ 12644 h 49530"/>
              <a:gd name="T42" fmla="*/ 31718 w 49529"/>
              <a:gd name="T43" fmla="*/ 12644 h 49530"/>
              <a:gd name="T44" fmla="*/ 37123 w 49529"/>
              <a:gd name="T45" fmla="*/ 17868 h 49530"/>
              <a:gd name="T46" fmla="*/ 37123 w 49529"/>
              <a:gd name="T47" fmla="*/ 30726 h 49530"/>
              <a:gd name="T48" fmla="*/ 31718 w 49529"/>
              <a:gd name="T49" fmla="*/ 35950 h 49530"/>
              <a:gd name="T50" fmla="*/ 46677 w 49529"/>
              <a:gd name="T51" fmla="*/ 35950 h 49530"/>
              <a:gd name="T52" fmla="*/ 48211 w 49529"/>
              <a:gd name="T53" fmla="*/ 33749 h 49530"/>
              <a:gd name="T54" fmla="*/ 50189 w 49529"/>
              <a:gd name="T55" fmla="*/ 24303 h 49530"/>
              <a:gd name="T56" fmla="*/ 48211 w 49529"/>
              <a:gd name="T57" fmla="*/ 14846 h 49530"/>
              <a:gd name="T58" fmla="*/ 46676 w 49529"/>
              <a:gd name="T59" fmla="*/ 12644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3"/>
                </a:lnTo>
                <a:lnTo>
                  <a:pt x="7172" y="7167"/>
                </a:lnTo>
                <a:lnTo>
                  <a:pt x="1925" y="14942"/>
                </a:lnTo>
                <a:lnTo>
                  <a:pt x="0" y="24460"/>
                </a:lnTo>
                <a:lnTo>
                  <a:pt x="1925" y="33966"/>
                </a:lnTo>
                <a:lnTo>
                  <a:pt x="7172" y="41743"/>
                </a:lnTo>
                <a:lnTo>
                  <a:pt x="14948" y="46993"/>
                </a:lnTo>
                <a:lnTo>
                  <a:pt x="24460" y="48920"/>
                </a:lnTo>
                <a:lnTo>
                  <a:pt x="33974" y="46993"/>
                </a:lnTo>
                <a:lnTo>
                  <a:pt x="41754" y="41743"/>
                </a:lnTo>
                <a:lnTo>
                  <a:pt x="45509" y="36182"/>
                </a:lnTo>
                <a:lnTo>
                  <a:pt x="17995" y="36182"/>
                </a:lnTo>
                <a:lnTo>
                  <a:pt x="12738" y="30924"/>
                </a:lnTo>
                <a:lnTo>
                  <a:pt x="12738" y="17983"/>
                </a:lnTo>
                <a:lnTo>
                  <a:pt x="17995" y="12725"/>
                </a:lnTo>
                <a:lnTo>
                  <a:pt x="45508" y="12725"/>
                </a:lnTo>
                <a:lnTo>
                  <a:pt x="41754" y="7167"/>
                </a:lnTo>
                <a:lnTo>
                  <a:pt x="33974" y="1923"/>
                </a:lnTo>
                <a:lnTo>
                  <a:pt x="24460" y="0"/>
                </a:lnTo>
                <a:close/>
              </a:path>
              <a:path w="49529" h="49530">
                <a:moveTo>
                  <a:pt x="45508" y="12725"/>
                </a:moveTo>
                <a:lnTo>
                  <a:pt x="30924" y="12725"/>
                </a:lnTo>
                <a:lnTo>
                  <a:pt x="36194" y="17983"/>
                </a:lnTo>
                <a:lnTo>
                  <a:pt x="36194" y="30924"/>
                </a:lnTo>
                <a:lnTo>
                  <a:pt x="30924" y="36182"/>
                </a:lnTo>
                <a:lnTo>
                  <a:pt x="45509" y="36182"/>
                </a:lnTo>
                <a:lnTo>
                  <a:pt x="47005" y="33966"/>
                </a:lnTo>
                <a:lnTo>
                  <a:pt x="48933" y="24460"/>
                </a:lnTo>
                <a:lnTo>
                  <a:pt x="47005" y="14942"/>
                </a:lnTo>
                <a:lnTo>
                  <a:pt x="45508" y="12725"/>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28" name="object 155"/>
          <p:cNvSpPr>
            <a:spLocks/>
          </p:cNvSpPr>
          <p:nvPr/>
        </p:nvSpPr>
        <p:spPr bwMode="auto">
          <a:xfrm>
            <a:off x="5073650" y="2560638"/>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29" name="object 156"/>
          <p:cNvSpPr>
            <a:spLocks/>
          </p:cNvSpPr>
          <p:nvPr/>
        </p:nvSpPr>
        <p:spPr bwMode="auto">
          <a:xfrm>
            <a:off x="5380038" y="2001838"/>
            <a:ext cx="6350" cy="0"/>
          </a:xfrm>
          <a:custGeom>
            <a:avLst/>
            <a:gdLst>
              <a:gd name="T0" fmla="*/ 0 w 6985"/>
              <a:gd name="T1" fmla="*/ 616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0" name="object 157"/>
          <p:cNvSpPr>
            <a:spLocks/>
          </p:cNvSpPr>
          <p:nvPr/>
        </p:nvSpPr>
        <p:spPr bwMode="auto">
          <a:xfrm>
            <a:off x="5367338" y="2001838"/>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1" name="object 158"/>
          <p:cNvSpPr>
            <a:spLocks/>
          </p:cNvSpPr>
          <p:nvPr/>
        </p:nvSpPr>
        <p:spPr bwMode="auto">
          <a:xfrm>
            <a:off x="5353050" y="2001838"/>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2" name="object 159"/>
          <p:cNvSpPr>
            <a:spLocks/>
          </p:cNvSpPr>
          <p:nvPr/>
        </p:nvSpPr>
        <p:spPr bwMode="auto">
          <a:xfrm>
            <a:off x="5338763" y="2001838"/>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3" name="object 160"/>
          <p:cNvSpPr>
            <a:spLocks/>
          </p:cNvSpPr>
          <p:nvPr/>
        </p:nvSpPr>
        <p:spPr bwMode="auto">
          <a:xfrm>
            <a:off x="5380038" y="2097088"/>
            <a:ext cx="6350" cy="0"/>
          </a:xfrm>
          <a:custGeom>
            <a:avLst/>
            <a:gdLst>
              <a:gd name="T0" fmla="*/ 0 w 6985"/>
              <a:gd name="T1" fmla="*/ 616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4" name="object 161"/>
          <p:cNvSpPr>
            <a:spLocks/>
          </p:cNvSpPr>
          <p:nvPr/>
        </p:nvSpPr>
        <p:spPr bwMode="auto">
          <a:xfrm>
            <a:off x="5367338" y="2097088"/>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5" name="object 162"/>
          <p:cNvSpPr>
            <a:spLocks/>
          </p:cNvSpPr>
          <p:nvPr/>
        </p:nvSpPr>
        <p:spPr bwMode="auto">
          <a:xfrm>
            <a:off x="5353050" y="2097088"/>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6" name="object 163"/>
          <p:cNvSpPr>
            <a:spLocks/>
          </p:cNvSpPr>
          <p:nvPr/>
        </p:nvSpPr>
        <p:spPr bwMode="auto">
          <a:xfrm>
            <a:off x="5338763" y="2097088"/>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7" name="object 164"/>
          <p:cNvSpPr>
            <a:spLocks/>
          </p:cNvSpPr>
          <p:nvPr/>
        </p:nvSpPr>
        <p:spPr bwMode="auto">
          <a:xfrm>
            <a:off x="5380038" y="2195513"/>
            <a:ext cx="6350" cy="0"/>
          </a:xfrm>
          <a:custGeom>
            <a:avLst/>
            <a:gdLst>
              <a:gd name="T0" fmla="*/ 0 w 6985"/>
              <a:gd name="T1" fmla="*/ 616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8" name="object 165"/>
          <p:cNvSpPr>
            <a:spLocks/>
          </p:cNvSpPr>
          <p:nvPr/>
        </p:nvSpPr>
        <p:spPr bwMode="auto">
          <a:xfrm>
            <a:off x="5367338" y="2195513"/>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39" name="object 166"/>
          <p:cNvSpPr>
            <a:spLocks/>
          </p:cNvSpPr>
          <p:nvPr/>
        </p:nvSpPr>
        <p:spPr bwMode="auto">
          <a:xfrm>
            <a:off x="5353050" y="2195513"/>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0" name="object 167"/>
          <p:cNvSpPr>
            <a:spLocks/>
          </p:cNvSpPr>
          <p:nvPr/>
        </p:nvSpPr>
        <p:spPr bwMode="auto">
          <a:xfrm>
            <a:off x="5338763" y="2195513"/>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1" name="object 168"/>
          <p:cNvSpPr>
            <a:spLocks/>
          </p:cNvSpPr>
          <p:nvPr/>
        </p:nvSpPr>
        <p:spPr bwMode="auto">
          <a:xfrm>
            <a:off x="5380038" y="2292350"/>
            <a:ext cx="7937" cy="0"/>
          </a:xfrm>
          <a:custGeom>
            <a:avLst/>
            <a:gdLst>
              <a:gd name="T0" fmla="*/ 0 w 6985"/>
              <a:gd name="T1" fmla="*/ 770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2" name="object 169"/>
          <p:cNvSpPr>
            <a:spLocks/>
          </p:cNvSpPr>
          <p:nvPr/>
        </p:nvSpPr>
        <p:spPr bwMode="auto">
          <a:xfrm>
            <a:off x="5367338" y="2292350"/>
            <a:ext cx="6350" cy="0"/>
          </a:xfrm>
          <a:custGeom>
            <a:avLst/>
            <a:gdLst>
              <a:gd name="T0" fmla="*/ 0 w 6985"/>
              <a:gd name="T1" fmla="*/ 6154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3" name="object 170"/>
          <p:cNvSpPr>
            <a:spLocks/>
          </p:cNvSpPr>
          <p:nvPr/>
        </p:nvSpPr>
        <p:spPr bwMode="auto">
          <a:xfrm>
            <a:off x="5353050" y="2292350"/>
            <a:ext cx="6350" cy="0"/>
          </a:xfrm>
          <a:custGeom>
            <a:avLst/>
            <a:gdLst>
              <a:gd name="T0" fmla="*/ 0 w 6985"/>
              <a:gd name="T1" fmla="*/ 6188 w 6985"/>
              <a:gd name="T2" fmla="*/ 0 60000 65536"/>
              <a:gd name="T3" fmla="*/ 0 60000 65536"/>
            </a:gdLst>
            <a:ahLst/>
            <a:cxnLst>
              <a:cxn ang="T2">
                <a:pos x="T0" y="0"/>
              </a:cxn>
              <a:cxn ang="T3">
                <a:pos x="T1" y="0"/>
              </a:cxn>
            </a:cxnLst>
            <a:rect l="0" t="0" r="r" b="b"/>
            <a:pathLst>
              <a:path w="6985">
                <a:moveTo>
                  <a:pt x="0" y="0"/>
                </a:moveTo>
                <a:lnTo>
                  <a:pt x="6807"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4" name="object 171"/>
          <p:cNvSpPr>
            <a:spLocks/>
          </p:cNvSpPr>
          <p:nvPr/>
        </p:nvSpPr>
        <p:spPr bwMode="auto">
          <a:xfrm>
            <a:off x="5338763" y="2292350"/>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5" name="object 172"/>
          <p:cNvSpPr>
            <a:spLocks/>
          </p:cNvSpPr>
          <p:nvPr/>
        </p:nvSpPr>
        <p:spPr bwMode="auto">
          <a:xfrm>
            <a:off x="5380038" y="2387600"/>
            <a:ext cx="7937" cy="0"/>
          </a:xfrm>
          <a:custGeom>
            <a:avLst/>
            <a:gdLst>
              <a:gd name="T0" fmla="*/ 0 w 6985"/>
              <a:gd name="T1" fmla="*/ 770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6" name="object 173"/>
          <p:cNvSpPr>
            <a:spLocks/>
          </p:cNvSpPr>
          <p:nvPr/>
        </p:nvSpPr>
        <p:spPr bwMode="auto">
          <a:xfrm>
            <a:off x="5367338" y="2387600"/>
            <a:ext cx="6350" cy="0"/>
          </a:xfrm>
          <a:custGeom>
            <a:avLst/>
            <a:gdLst>
              <a:gd name="T0" fmla="*/ 0 w 6985"/>
              <a:gd name="T1" fmla="*/ 6154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7" name="object 174"/>
          <p:cNvSpPr>
            <a:spLocks/>
          </p:cNvSpPr>
          <p:nvPr/>
        </p:nvSpPr>
        <p:spPr bwMode="auto">
          <a:xfrm>
            <a:off x="5353050" y="2387600"/>
            <a:ext cx="6350" cy="0"/>
          </a:xfrm>
          <a:custGeom>
            <a:avLst/>
            <a:gdLst>
              <a:gd name="T0" fmla="*/ 0 w 6985"/>
              <a:gd name="T1" fmla="*/ 6188 w 6985"/>
              <a:gd name="T2" fmla="*/ 0 60000 65536"/>
              <a:gd name="T3" fmla="*/ 0 60000 65536"/>
            </a:gdLst>
            <a:ahLst/>
            <a:cxnLst>
              <a:cxn ang="T2">
                <a:pos x="T0" y="0"/>
              </a:cxn>
              <a:cxn ang="T3">
                <a:pos x="T1" y="0"/>
              </a:cxn>
            </a:cxnLst>
            <a:rect l="0" t="0" r="r" b="b"/>
            <a:pathLst>
              <a:path w="6985">
                <a:moveTo>
                  <a:pt x="0" y="0"/>
                </a:moveTo>
                <a:lnTo>
                  <a:pt x="6807"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8" name="object 175"/>
          <p:cNvSpPr>
            <a:spLocks/>
          </p:cNvSpPr>
          <p:nvPr/>
        </p:nvSpPr>
        <p:spPr bwMode="auto">
          <a:xfrm>
            <a:off x="5338763" y="2387600"/>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49" name="object 176"/>
          <p:cNvSpPr txBox="1">
            <a:spLocks noChangeArrowheads="1"/>
          </p:cNvSpPr>
          <p:nvPr/>
        </p:nvSpPr>
        <p:spPr bwMode="auto">
          <a:xfrm>
            <a:off x="5022850" y="1689100"/>
            <a:ext cx="585788" cy="195263"/>
          </a:xfrm>
          <a:prstGeom prst="rect">
            <a:avLst/>
          </a:prstGeom>
          <a:solidFill>
            <a:srgbClr val="1C9A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415" rIns="0" bIns="0">
            <a:spAutoFit/>
          </a:bodyPr>
          <a:lstStyle>
            <a:lvl1pPr marL="155575">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50"/>
              </a:spcBef>
            </a:pPr>
            <a:r>
              <a:rPr lang="en-US" sz="1100" b="1">
                <a:solidFill>
                  <a:srgbClr val="FFFFFF"/>
                </a:solidFill>
                <a:cs typeface="Arial" charset="0"/>
              </a:rPr>
              <a:t>DNS</a:t>
            </a:r>
            <a:endParaRPr lang="en-US" sz="1100">
              <a:cs typeface="Arial" charset="0"/>
            </a:endParaRPr>
          </a:p>
        </p:txBody>
      </p:sp>
      <p:sp>
        <p:nvSpPr>
          <p:cNvPr id="70850" name="object 177"/>
          <p:cNvSpPr>
            <a:spLocks/>
          </p:cNvSpPr>
          <p:nvPr/>
        </p:nvSpPr>
        <p:spPr bwMode="auto">
          <a:xfrm>
            <a:off x="4768850" y="3451225"/>
            <a:ext cx="203200" cy="0"/>
          </a:xfrm>
          <a:custGeom>
            <a:avLst/>
            <a:gdLst>
              <a:gd name="T0" fmla="*/ 203200 w 203200"/>
              <a:gd name="T1" fmla="*/ 0 w 203200"/>
              <a:gd name="T2" fmla="*/ 0 60000 65536"/>
              <a:gd name="T3" fmla="*/ 0 60000 65536"/>
            </a:gdLst>
            <a:ahLst/>
            <a:cxnLst>
              <a:cxn ang="T2">
                <a:pos x="T0" y="0"/>
              </a:cxn>
              <a:cxn ang="T3">
                <a:pos x="T1" y="0"/>
              </a:cxn>
            </a:cxnLst>
            <a:rect l="0" t="0" r="r" b="b"/>
            <a:pathLst>
              <a:path w="203200">
                <a:moveTo>
                  <a:pt x="2032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51" name="object 178"/>
          <p:cNvSpPr>
            <a:spLocks/>
          </p:cNvSpPr>
          <p:nvPr/>
        </p:nvSpPr>
        <p:spPr bwMode="auto">
          <a:xfrm>
            <a:off x="4781550" y="3248025"/>
            <a:ext cx="0" cy="203200"/>
          </a:xfrm>
          <a:custGeom>
            <a:avLst/>
            <a:gdLst>
              <a:gd name="T0" fmla="*/ 203200 h 203200"/>
              <a:gd name="T1" fmla="*/ 0 h 203200"/>
              <a:gd name="T2" fmla="*/ 0 60000 65536"/>
              <a:gd name="T3" fmla="*/ 0 60000 65536"/>
            </a:gdLst>
            <a:ahLst/>
            <a:cxnLst>
              <a:cxn ang="T2">
                <a:pos x="0" y="T0"/>
              </a:cxn>
              <a:cxn ang="T3">
                <a:pos x="0" y="T1"/>
              </a:cxn>
            </a:cxnLst>
            <a:rect l="0" t="0" r="r" b="b"/>
            <a:pathLst>
              <a:path h="203200">
                <a:moveTo>
                  <a:pt x="0" y="20320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52" name="object 179"/>
          <p:cNvSpPr>
            <a:spLocks/>
          </p:cNvSpPr>
          <p:nvPr/>
        </p:nvSpPr>
        <p:spPr bwMode="auto">
          <a:xfrm>
            <a:off x="4425950" y="3248025"/>
            <a:ext cx="368300" cy="0"/>
          </a:xfrm>
          <a:custGeom>
            <a:avLst/>
            <a:gdLst>
              <a:gd name="T0" fmla="*/ 368300 w 368300"/>
              <a:gd name="T1" fmla="*/ 0 w 368300"/>
              <a:gd name="T2" fmla="*/ 0 60000 65536"/>
              <a:gd name="T3" fmla="*/ 0 60000 65536"/>
            </a:gdLst>
            <a:ahLst/>
            <a:cxnLst>
              <a:cxn ang="T2">
                <a:pos x="T0" y="0"/>
              </a:cxn>
              <a:cxn ang="T3">
                <a:pos x="T1" y="0"/>
              </a:cxn>
            </a:cxnLst>
            <a:rect l="0" t="0" r="r" b="b"/>
            <a:pathLst>
              <a:path w="368300">
                <a:moveTo>
                  <a:pt x="3683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53" name="object 180"/>
          <p:cNvSpPr>
            <a:spLocks/>
          </p:cNvSpPr>
          <p:nvPr/>
        </p:nvSpPr>
        <p:spPr bwMode="auto">
          <a:xfrm>
            <a:off x="4743450" y="3768725"/>
            <a:ext cx="228600" cy="0"/>
          </a:xfrm>
          <a:custGeom>
            <a:avLst/>
            <a:gdLst>
              <a:gd name="T0" fmla="*/ 228600 w 228600"/>
              <a:gd name="T1" fmla="*/ 0 w 228600"/>
              <a:gd name="T2" fmla="*/ 0 60000 65536"/>
              <a:gd name="T3" fmla="*/ 0 60000 65536"/>
            </a:gdLst>
            <a:ahLst/>
            <a:cxnLst>
              <a:cxn ang="T2">
                <a:pos x="T0" y="0"/>
              </a:cxn>
              <a:cxn ang="T3">
                <a:pos x="T1" y="0"/>
              </a:cxn>
            </a:cxnLst>
            <a:rect l="0" t="0" r="r" b="b"/>
            <a:pathLst>
              <a:path w="228600">
                <a:moveTo>
                  <a:pt x="2286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54" name="object 181"/>
          <p:cNvSpPr>
            <a:spLocks/>
          </p:cNvSpPr>
          <p:nvPr/>
        </p:nvSpPr>
        <p:spPr bwMode="auto">
          <a:xfrm>
            <a:off x="4756150" y="3603625"/>
            <a:ext cx="0" cy="165100"/>
          </a:xfrm>
          <a:custGeom>
            <a:avLst/>
            <a:gdLst>
              <a:gd name="T0" fmla="*/ 165100 h 165100"/>
              <a:gd name="T1" fmla="*/ 0 h 165100"/>
              <a:gd name="T2" fmla="*/ 0 60000 65536"/>
              <a:gd name="T3" fmla="*/ 0 60000 65536"/>
            </a:gdLst>
            <a:ahLst/>
            <a:cxnLst>
              <a:cxn ang="T2">
                <a:pos x="0" y="T0"/>
              </a:cxn>
              <a:cxn ang="T3">
                <a:pos x="0" y="T1"/>
              </a:cxn>
            </a:cxnLst>
            <a:rect l="0" t="0" r="r" b="b"/>
            <a:pathLst>
              <a:path h="165100">
                <a:moveTo>
                  <a:pt x="0" y="16510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55" name="object 182"/>
          <p:cNvSpPr>
            <a:spLocks/>
          </p:cNvSpPr>
          <p:nvPr/>
        </p:nvSpPr>
        <p:spPr bwMode="auto">
          <a:xfrm>
            <a:off x="4654550" y="3603625"/>
            <a:ext cx="114300" cy="0"/>
          </a:xfrm>
          <a:custGeom>
            <a:avLst/>
            <a:gdLst>
              <a:gd name="T0" fmla="*/ 114300 w 114300"/>
              <a:gd name="T1" fmla="*/ 0 w 114300"/>
              <a:gd name="T2" fmla="*/ 0 60000 65536"/>
              <a:gd name="T3" fmla="*/ 0 60000 65536"/>
            </a:gdLst>
            <a:ahLst/>
            <a:cxnLst>
              <a:cxn ang="T2">
                <a:pos x="T0" y="0"/>
              </a:cxn>
              <a:cxn ang="T3">
                <a:pos x="T1" y="0"/>
              </a:cxn>
            </a:cxnLst>
            <a:rect l="0" t="0" r="r" b="b"/>
            <a:pathLst>
              <a:path w="114300">
                <a:moveTo>
                  <a:pt x="1143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56" name="object 183"/>
          <p:cNvSpPr>
            <a:spLocks/>
          </p:cNvSpPr>
          <p:nvPr/>
        </p:nvSpPr>
        <p:spPr bwMode="auto">
          <a:xfrm>
            <a:off x="4629150" y="3933825"/>
            <a:ext cx="342900" cy="0"/>
          </a:xfrm>
          <a:custGeom>
            <a:avLst/>
            <a:gdLst>
              <a:gd name="T0" fmla="*/ 342900 w 342900"/>
              <a:gd name="T1" fmla="*/ 0 w 342900"/>
              <a:gd name="T2" fmla="*/ 0 60000 65536"/>
              <a:gd name="T3" fmla="*/ 0 60000 65536"/>
            </a:gdLst>
            <a:ahLst/>
            <a:cxnLst>
              <a:cxn ang="T2">
                <a:pos x="T0" y="0"/>
              </a:cxn>
              <a:cxn ang="T3">
                <a:pos x="T1" y="0"/>
              </a:cxn>
            </a:cxnLst>
            <a:rect l="0" t="0" r="r" b="b"/>
            <a:pathLst>
              <a:path w="342900">
                <a:moveTo>
                  <a:pt x="3429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57" name="object 184"/>
          <p:cNvSpPr>
            <a:spLocks/>
          </p:cNvSpPr>
          <p:nvPr/>
        </p:nvSpPr>
        <p:spPr bwMode="auto">
          <a:xfrm>
            <a:off x="4730750" y="4302125"/>
            <a:ext cx="139700" cy="0"/>
          </a:xfrm>
          <a:custGeom>
            <a:avLst/>
            <a:gdLst>
              <a:gd name="T0" fmla="*/ 139700 w 139700"/>
              <a:gd name="T1" fmla="*/ 0 w 139700"/>
              <a:gd name="T2" fmla="*/ 0 60000 65536"/>
              <a:gd name="T3" fmla="*/ 0 60000 65536"/>
            </a:gdLst>
            <a:ahLst/>
            <a:cxnLst>
              <a:cxn ang="T2">
                <a:pos x="T0" y="0"/>
              </a:cxn>
              <a:cxn ang="T3">
                <a:pos x="T1" y="0"/>
              </a:cxn>
            </a:cxnLst>
            <a:rect l="0" t="0" r="r" b="b"/>
            <a:pathLst>
              <a:path w="139700">
                <a:moveTo>
                  <a:pt x="1397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58" name="object 185"/>
          <p:cNvSpPr>
            <a:spLocks/>
          </p:cNvSpPr>
          <p:nvPr/>
        </p:nvSpPr>
        <p:spPr bwMode="auto">
          <a:xfrm>
            <a:off x="4845050" y="4086225"/>
            <a:ext cx="127000" cy="0"/>
          </a:xfrm>
          <a:custGeom>
            <a:avLst/>
            <a:gdLst>
              <a:gd name="T0" fmla="*/ 127000 w 127000"/>
              <a:gd name="T1" fmla="*/ 0 w 127000"/>
              <a:gd name="T2" fmla="*/ 0 60000 65536"/>
              <a:gd name="T3" fmla="*/ 0 60000 65536"/>
            </a:gdLst>
            <a:ahLst/>
            <a:cxnLst>
              <a:cxn ang="T2">
                <a:pos x="T0" y="0"/>
              </a:cxn>
              <a:cxn ang="T3">
                <a:pos x="T1" y="0"/>
              </a:cxn>
            </a:cxnLst>
            <a:rect l="0" t="0" r="r" b="b"/>
            <a:pathLst>
              <a:path w="127000">
                <a:moveTo>
                  <a:pt x="1270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59" name="object 186"/>
          <p:cNvSpPr>
            <a:spLocks/>
          </p:cNvSpPr>
          <p:nvPr/>
        </p:nvSpPr>
        <p:spPr bwMode="auto">
          <a:xfrm>
            <a:off x="4857750" y="4086225"/>
            <a:ext cx="0" cy="215900"/>
          </a:xfrm>
          <a:custGeom>
            <a:avLst/>
            <a:gdLst>
              <a:gd name="T0" fmla="*/ 0 h 215900"/>
              <a:gd name="T1" fmla="*/ 215900 h 215900"/>
              <a:gd name="T2" fmla="*/ 0 60000 65536"/>
              <a:gd name="T3" fmla="*/ 0 60000 65536"/>
            </a:gdLst>
            <a:ahLst/>
            <a:cxnLst>
              <a:cxn ang="T2">
                <a:pos x="0" y="T0"/>
              </a:cxn>
              <a:cxn ang="T3">
                <a:pos x="0" y="T1"/>
              </a:cxn>
            </a:cxnLst>
            <a:rect l="0" t="0" r="r" b="b"/>
            <a:pathLst>
              <a:path h="215900">
                <a:moveTo>
                  <a:pt x="0" y="0"/>
                </a:moveTo>
                <a:lnTo>
                  <a:pt x="0" y="21590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60" name="object 187"/>
          <p:cNvSpPr>
            <a:spLocks/>
          </p:cNvSpPr>
          <p:nvPr/>
        </p:nvSpPr>
        <p:spPr bwMode="auto">
          <a:xfrm>
            <a:off x="4348163" y="3198813"/>
            <a:ext cx="98425" cy="98425"/>
          </a:xfrm>
          <a:custGeom>
            <a:avLst/>
            <a:gdLst>
              <a:gd name="T0" fmla="*/ 39138 w 97154"/>
              <a:gd name="T1" fmla="*/ 0 h 97154"/>
              <a:gd name="T2" fmla="*/ 25314 w 97154"/>
              <a:gd name="T3" fmla="*/ 4940 h 97154"/>
              <a:gd name="T4" fmla="*/ 13639 w 97154"/>
              <a:gd name="T5" fmla="*/ 13658 h 97154"/>
              <a:gd name="T6" fmla="*/ 4930 w 97154"/>
              <a:gd name="T7" fmla="*/ 25342 h 97154"/>
              <a:gd name="T8" fmla="*/ 0 w 97154"/>
              <a:gd name="T9" fmla="*/ 39177 h 97154"/>
              <a:gd name="T10" fmla="*/ 1435 w 97154"/>
              <a:gd name="T11" fmla="*/ 64090 h 97154"/>
              <a:gd name="T12" fmla="*/ 13697 w 97154"/>
              <a:gd name="T13" fmla="*/ 84165 h 97154"/>
              <a:gd name="T14" fmla="*/ 33788 w 97154"/>
              <a:gd name="T15" fmla="*/ 96407 h 97154"/>
              <a:gd name="T16" fmla="*/ 58708 w 97154"/>
              <a:gd name="T17" fmla="*/ 97821 h 97154"/>
              <a:gd name="T18" fmla="*/ 72533 w 97154"/>
              <a:gd name="T19" fmla="*/ 92877 h 97154"/>
              <a:gd name="T20" fmla="*/ 84206 w 97154"/>
              <a:gd name="T21" fmla="*/ 84151 h 97154"/>
              <a:gd name="T22" fmla="*/ 92916 w 97154"/>
              <a:gd name="T23" fmla="*/ 72462 h 97154"/>
              <a:gd name="T24" fmla="*/ 97847 w 97154"/>
              <a:gd name="T25" fmla="*/ 58630 h 97154"/>
              <a:gd name="T26" fmla="*/ 96412 w 97154"/>
              <a:gd name="T27" fmla="*/ 33712 h 97154"/>
              <a:gd name="T28" fmla="*/ 84149 w 97154"/>
              <a:gd name="T29" fmla="*/ 13639 h 97154"/>
              <a:gd name="T30" fmla="*/ 64058 w 97154"/>
              <a:gd name="T31" fmla="*/ 1404 h 97154"/>
              <a:gd name="T32" fmla="*/ 39138 w 97154"/>
              <a:gd name="T33" fmla="*/ 0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61" name="object 188"/>
          <p:cNvSpPr>
            <a:spLocks/>
          </p:cNvSpPr>
          <p:nvPr/>
        </p:nvSpPr>
        <p:spPr bwMode="auto">
          <a:xfrm>
            <a:off x="4348163" y="3198813"/>
            <a:ext cx="98425" cy="98425"/>
          </a:xfrm>
          <a:custGeom>
            <a:avLst/>
            <a:gdLst>
              <a:gd name="T0" fmla="*/ 0 w 97154"/>
              <a:gd name="T1" fmla="*/ 39177 h 97154"/>
              <a:gd name="T2" fmla="*/ 1435 w 97154"/>
              <a:gd name="T3" fmla="*/ 64090 h 97154"/>
              <a:gd name="T4" fmla="*/ 13697 w 97154"/>
              <a:gd name="T5" fmla="*/ 84165 h 97154"/>
              <a:gd name="T6" fmla="*/ 33788 w 97154"/>
              <a:gd name="T7" fmla="*/ 96407 h 97154"/>
              <a:gd name="T8" fmla="*/ 58708 w 97154"/>
              <a:gd name="T9" fmla="*/ 97821 h 97154"/>
              <a:gd name="T10" fmla="*/ 72533 w 97154"/>
              <a:gd name="T11" fmla="*/ 92877 h 97154"/>
              <a:gd name="T12" fmla="*/ 84206 w 97154"/>
              <a:gd name="T13" fmla="*/ 84151 h 97154"/>
              <a:gd name="T14" fmla="*/ 92916 w 97154"/>
              <a:gd name="T15" fmla="*/ 72462 h 97154"/>
              <a:gd name="T16" fmla="*/ 97847 w 97154"/>
              <a:gd name="T17" fmla="*/ 58630 h 97154"/>
              <a:gd name="T18" fmla="*/ 96412 w 97154"/>
              <a:gd name="T19" fmla="*/ 33712 h 97154"/>
              <a:gd name="T20" fmla="*/ 84149 w 97154"/>
              <a:gd name="T21" fmla="*/ 13639 h 97154"/>
              <a:gd name="T22" fmla="*/ 64058 w 97154"/>
              <a:gd name="T23" fmla="*/ 1404 h 97154"/>
              <a:gd name="T24" fmla="*/ 39138 w 97154"/>
              <a:gd name="T25" fmla="*/ 0 h 97154"/>
              <a:gd name="T26" fmla="*/ 25314 w 97154"/>
              <a:gd name="T27" fmla="*/ 4940 h 97154"/>
              <a:gd name="T28" fmla="*/ 13639 w 97154"/>
              <a:gd name="T29" fmla="*/ 13658 h 97154"/>
              <a:gd name="T30" fmla="*/ 4930 w 97154"/>
              <a:gd name="T31" fmla="*/ 25342 h 97154"/>
              <a:gd name="T32" fmla="*/ 0 w 97154"/>
              <a:gd name="T33" fmla="*/ 39177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62" name="object 189"/>
          <p:cNvSpPr>
            <a:spLocks/>
          </p:cNvSpPr>
          <p:nvPr/>
        </p:nvSpPr>
        <p:spPr bwMode="auto">
          <a:xfrm>
            <a:off x="4548188" y="3554413"/>
            <a:ext cx="96837" cy="98425"/>
          </a:xfrm>
          <a:custGeom>
            <a:avLst/>
            <a:gdLst>
              <a:gd name="T0" fmla="*/ 38507 w 97154"/>
              <a:gd name="T1" fmla="*/ 0 h 97154"/>
              <a:gd name="T2" fmla="*/ 24905 w 97154"/>
              <a:gd name="T3" fmla="*/ 4940 h 97154"/>
              <a:gd name="T4" fmla="*/ 13419 w 97154"/>
              <a:gd name="T5" fmla="*/ 13658 h 97154"/>
              <a:gd name="T6" fmla="*/ 4850 w 97154"/>
              <a:gd name="T7" fmla="*/ 25342 h 97154"/>
              <a:gd name="T8" fmla="*/ 0 w 97154"/>
              <a:gd name="T9" fmla="*/ 39177 h 97154"/>
              <a:gd name="T10" fmla="*/ 1411 w 97154"/>
              <a:gd name="T11" fmla="*/ 64090 h 97154"/>
              <a:gd name="T12" fmla="*/ 13476 w 97154"/>
              <a:gd name="T13" fmla="*/ 84165 h 97154"/>
              <a:gd name="T14" fmla="*/ 33243 w 97154"/>
              <a:gd name="T15" fmla="*/ 96407 h 97154"/>
              <a:gd name="T16" fmla="*/ 57761 w 97154"/>
              <a:gd name="T17" fmla="*/ 97821 h 97154"/>
              <a:gd name="T18" fmla="*/ 71362 w 97154"/>
              <a:gd name="T19" fmla="*/ 92877 h 97154"/>
              <a:gd name="T20" fmla="*/ 82848 w 97154"/>
              <a:gd name="T21" fmla="*/ 84151 h 97154"/>
              <a:gd name="T22" fmla="*/ 91417 w 97154"/>
              <a:gd name="T23" fmla="*/ 72462 h 97154"/>
              <a:gd name="T24" fmla="*/ 96268 w 97154"/>
              <a:gd name="T25" fmla="*/ 58630 h 97154"/>
              <a:gd name="T26" fmla="*/ 94856 w 97154"/>
              <a:gd name="T27" fmla="*/ 33712 h 97154"/>
              <a:gd name="T28" fmla="*/ 82791 w 97154"/>
              <a:gd name="T29" fmla="*/ 13639 h 97154"/>
              <a:gd name="T30" fmla="*/ 63025 w 97154"/>
              <a:gd name="T31" fmla="*/ 1404 h 97154"/>
              <a:gd name="T32" fmla="*/ 38507 w 97154"/>
              <a:gd name="T33" fmla="*/ 0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63" name="object 190"/>
          <p:cNvSpPr>
            <a:spLocks/>
          </p:cNvSpPr>
          <p:nvPr/>
        </p:nvSpPr>
        <p:spPr bwMode="auto">
          <a:xfrm>
            <a:off x="4548188" y="3554413"/>
            <a:ext cx="96837" cy="98425"/>
          </a:xfrm>
          <a:custGeom>
            <a:avLst/>
            <a:gdLst>
              <a:gd name="T0" fmla="*/ 0 w 97154"/>
              <a:gd name="T1" fmla="*/ 39177 h 97154"/>
              <a:gd name="T2" fmla="*/ 1411 w 97154"/>
              <a:gd name="T3" fmla="*/ 64090 h 97154"/>
              <a:gd name="T4" fmla="*/ 13476 w 97154"/>
              <a:gd name="T5" fmla="*/ 84165 h 97154"/>
              <a:gd name="T6" fmla="*/ 33243 w 97154"/>
              <a:gd name="T7" fmla="*/ 96407 h 97154"/>
              <a:gd name="T8" fmla="*/ 57761 w 97154"/>
              <a:gd name="T9" fmla="*/ 97821 h 97154"/>
              <a:gd name="T10" fmla="*/ 71362 w 97154"/>
              <a:gd name="T11" fmla="*/ 92877 h 97154"/>
              <a:gd name="T12" fmla="*/ 82848 w 97154"/>
              <a:gd name="T13" fmla="*/ 84151 h 97154"/>
              <a:gd name="T14" fmla="*/ 91417 w 97154"/>
              <a:gd name="T15" fmla="*/ 72462 h 97154"/>
              <a:gd name="T16" fmla="*/ 96268 w 97154"/>
              <a:gd name="T17" fmla="*/ 58630 h 97154"/>
              <a:gd name="T18" fmla="*/ 94856 w 97154"/>
              <a:gd name="T19" fmla="*/ 33712 h 97154"/>
              <a:gd name="T20" fmla="*/ 82791 w 97154"/>
              <a:gd name="T21" fmla="*/ 13639 h 97154"/>
              <a:gd name="T22" fmla="*/ 63025 w 97154"/>
              <a:gd name="T23" fmla="*/ 1404 h 97154"/>
              <a:gd name="T24" fmla="*/ 38507 w 97154"/>
              <a:gd name="T25" fmla="*/ 0 h 97154"/>
              <a:gd name="T26" fmla="*/ 24905 w 97154"/>
              <a:gd name="T27" fmla="*/ 4940 h 97154"/>
              <a:gd name="T28" fmla="*/ 13419 w 97154"/>
              <a:gd name="T29" fmla="*/ 13658 h 97154"/>
              <a:gd name="T30" fmla="*/ 4850 w 97154"/>
              <a:gd name="T31" fmla="*/ 25342 h 97154"/>
              <a:gd name="T32" fmla="*/ 0 w 97154"/>
              <a:gd name="T33" fmla="*/ 39177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64" name="object 191"/>
          <p:cNvSpPr>
            <a:spLocks/>
          </p:cNvSpPr>
          <p:nvPr/>
        </p:nvSpPr>
        <p:spPr bwMode="auto">
          <a:xfrm>
            <a:off x="4548188" y="3884613"/>
            <a:ext cx="96837" cy="98425"/>
          </a:xfrm>
          <a:custGeom>
            <a:avLst/>
            <a:gdLst>
              <a:gd name="T0" fmla="*/ 38507 w 97154"/>
              <a:gd name="T1" fmla="*/ 0 h 97154"/>
              <a:gd name="T2" fmla="*/ 24905 w 97154"/>
              <a:gd name="T3" fmla="*/ 4940 h 97154"/>
              <a:gd name="T4" fmla="*/ 13419 w 97154"/>
              <a:gd name="T5" fmla="*/ 13658 h 97154"/>
              <a:gd name="T6" fmla="*/ 4850 w 97154"/>
              <a:gd name="T7" fmla="*/ 25342 h 97154"/>
              <a:gd name="T8" fmla="*/ 0 w 97154"/>
              <a:gd name="T9" fmla="*/ 39177 h 97154"/>
              <a:gd name="T10" fmla="*/ 1411 w 97154"/>
              <a:gd name="T11" fmla="*/ 64090 h 97154"/>
              <a:gd name="T12" fmla="*/ 13476 w 97154"/>
              <a:gd name="T13" fmla="*/ 84165 h 97154"/>
              <a:gd name="T14" fmla="*/ 33243 w 97154"/>
              <a:gd name="T15" fmla="*/ 96407 h 97154"/>
              <a:gd name="T16" fmla="*/ 57761 w 97154"/>
              <a:gd name="T17" fmla="*/ 97821 h 97154"/>
              <a:gd name="T18" fmla="*/ 71362 w 97154"/>
              <a:gd name="T19" fmla="*/ 92877 h 97154"/>
              <a:gd name="T20" fmla="*/ 82848 w 97154"/>
              <a:gd name="T21" fmla="*/ 84151 h 97154"/>
              <a:gd name="T22" fmla="*/ 91417 w 97154"/>
              <a:gd name="T23" fmla="*/ 72462 h 97154"/>
              <a:gd name="T24" fmla="*/ 96268 w 97154"/>
              <a:gd name="T25" fmla="*/ 58630 h 97154"/>
              <a:gd name="T26" fmla="*/ 94856 w 97154"/>
              <a:gd name="T27" fmla="*/ 33712 h 97154"/>
              <a:gd name="T28" fmla="*/ 82791 w 97154"/>
              <a:gd name="T29" fmla="*/ 13639 h 97154"/>
              <a:gd name="T30" fmla="*/ 63025 w 97154"/>
              <a:gd name="T31" fmla="*/ 1404 h 97154"/>
              <a:gd name="T32" fmla="*/ 38507 w 97154"/>
              <a:gd name="T33" fmla="*/ 0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65" name="object 192"/>
          <p:cNvSpPr>
            <a:spLocks/>
          </p:cNvSpPr>
          <p:nvPr/>
        </p:nvSpPr>
        <p:spPr bwMode="auto">
          <a:xfrm>
            <a:off x="4548188" y="3884613"/>
            <a:ext cx="96837" cy="98425"/>
          </a:xfrm>
          <a:custGeom>
            <a:avLst/>
            <a:gdLst>
              <a:gd name="T0" fmla="*/ 0 w 97154"/>
              <a:gd name="T1" fmla="*/ 39177 h 97154"/>
              <a:gd name="T2" fmla="*/ 1411 w 97154"/>
              <a:gd name="T3" fmla="*/ 64090 h 97154"/>
              <a:gd name="T4" fmla="*/ 13476 w 97154"/>
              <a:gd name="T5" fmla="*/ 84165 h 97154"/>
              <a:gd name="T6" fmla="*/ 33243 w 97154"/>
              <a:gd name="T7" fmla="*/ 96407 h 97154"/>
              <a:gd name="T8" fmla="*/ 57761 w 97154"/>
              <a:gd name="T9" fmla="*/ 97821 h 97154"/>
              <a:gd name="T10" fmla="*/ 71362 w 97154"/>
              <a:gd name="T11" fmla="*/ 92877 h 97154"/>
              <a:gd name="T12" fmla="*/ 82848 w 97154"/>
              <a:gd name="T13" fmla="*/ 84151 h 97154"/>
              <a:gd name="T14" fmla="*/ 91417 w 97154"/>
              <a:gd name="T15" fmla="*/ 72462 h 97154"/>
              <a:gd name="T16" fmla="*/ 96268 w 97154"/>
              <a:gd name="T17" fmla="*/ 58630 h 97154"/>
              <a:gd name="T18" fmla="*/ 94856 w 97154"/>
              <a:gd name="T19" fmla="*/ 33712 h 97154"/>
              <a:gd name="T20" fmla="*/ 82791 w 97154"/>
              <a:gd name="T21" fmla="*/ 13639 h 97154"/>
              <a:gd name="T22" fmla="*/ 63025 w 97154"/>
              <a:gd name="T23" fmla="*/ 1404 h 97154"/>
              <a:gd name="T24" fmla="*/ 38507 w 97154"/>
              <a:gd name="T25" fmla="*/ 0 h 97154"/>
              <a:gd name="T26" fmla="*/ 24905 w 97154"/>
              <a:gd name="T27" fmla="*/ 4940 h 97154"/>
              <a:gd name="T28" fmla="*/ 13419 w 97154"/>
              <a:gd name="T29" fmla="*/ 13658 h 97154"/>
              <a:gd name="T30" fmla="*/ 4850 w 97154"/>
              <a:gd name="T31" fmla="*/ 25342 h 97154"/>
              <a:gd name="T32" fmla="*/ 0 w 97154"/>
              <a:gd name="T33" fmla="*/ 39177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66" name="object 193"/>
          <p:cNvSpPr>
            <a:spLocks/>
          </p:cNvSpPr>
          <p:nvPr/>
        </p:nvSpPr>
        <p:spPr bwMode="auto">
          <a:xfrm>
            <a:off x="4638675" y="4251325"/>
            <a:ext cx="96838" cy="96838"/>
          </a:xfrm>
          <a:custGeom>
            <a:avLst/>
            <a:gdLst>
              <a:gd name="T0" fmla="*/ 38507 w 97154"/>
              <a:gd name="T1" fmla="*/ 0 h 97154"/>
              <a:gd name="T2" fmla="*/ 24906 w 97154"/>
              <a:gd name="T3" fmla="*/ 4860 h 97154"/>
              <a:gd name="T4" fmla="*/ 13419 w 97154"/>
              <a:gd name="T5" fmla="*/ 13438 h 97154"/>
              <a:gd name="T6" fmla="*/ 4850 w 97154"/>
              <a:gd name="T7" fmla="*/ 24934 h 97154"/>
              <a:gd name="T8" fmla="*/ 0 w 97154"/>
              <a:gd name="T9" fmla="*/ 38545 h 97154"/>
              <a:gd name="T10" fmla="*/ 1411 w 97154"/>
              <a:gd name="T11" fmla="*/ 63056 h 97154"/>
              <a:gd name="T12" fmla="*/ 13476 w 97154"/>
              <a:gd name="T13" fmla="*/ 82808 h 97154"/>
              <a:gd name="T14" fmla="*/ 33244 w 97154"/>
              <a:gd name="T15" fmla="*/ 94852 h 97154"/>
              <a:gd name="T16" fmla="*/ 57762 w 97154"/>
              <a:gd name="T17" fmla="*/ 96244 h 97154"/>
              <a:gd name="T18" fmla="*/ 71363 w 97154"/>
              <a:gd name="T19" fmla="*/ 91380 h 97154"/>
              <a:gd name="T20" fmla="*/ 82849 w 97154"/>
              <a:gd name="T21" fmla="*/ 82794 h 97154"/>
              <a:gd name="T22" fmla="*/ 91418 w 97154"/>
              <a:gd name="T23" fmla="*/ 71293 h 97154"/>
              <a:gd name="T24" fmla="*/ 96269 w 97154"/>
              <a:gd name="T25" fmla="*/ 57685 h 97154"/>
              <a:gd name="T26" fmla="*/ 94857 w 97154"/>
              <a:gd name="T27" fmla="*/ 33169 h 97154"/>
              <a:gd name="T28" fmla="*/ 82792 w 97154"/>
              <a:gd name="T29" fmla="*/ 13419 h 97154"/>
              <a:gd name="T30" fmla="*/ 63025 w 97154"/>
              <a:gd name="T31" fmla="*/ 1381 h 97154"/>
              <a:gd name="T32" fmla="*/ 38507 w 97154"/>
              <a:gd name="T33" fmla="*/ 0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67" name="object 194"/>
          <p:cNvSpPr>
            <a:spLocks/>
          </p:cNvSpPr>
          <p:nvPr/>
        </p:nvSpPr>
        <p:spPr bwMode="auto">
          <a:xfrm>
            <a:off x="4638675" y="4251325"/>
            <a:ext cx="96838" cy="96838"/>
          </a:xfrm>
          <a:custGeom>
            <a:avLst/>
            <a:gdLst>
              <a:gd name="T0" fmla="*/ 0 w 97154"/>
              <a:gd name="T1" fmla="*/ 38545 h 97154"/>
              <a:gd name="T2" fmla="*/ 1411 w 97154"/>
              <a:gd name="T3" fmla="*/ 63056 h 97154"/>
              <a:gd name="T4" fmla="*/ 13476 w 97154"/>
              <a:gd name="T5" fmla="*/ 82808 h 97154"/>
              <a:gd name="T6" fmla="*/ 33244 w 97154"/>
              <a:gd name="T7" fmla="*/ 94852 h 97154"/>
              <a:gd name="T8" fmla="*/ 57762 w 97154"/>
              <a:gd name="T9" fmla="*/ 96244 h 97154"/>
              <a:gd name="T10" fmla="*/ 71363 w 97154"/>
              <a:gd name="T11" fmla="*/ 91380 h 97154"/>
              <a:gd name="T12" fmla="*/ 82849 w 97154"/>
              <a:gd name="T13" fmla="*/ 82794 h 97154"/>
              <a:gd name="T14" fmla="*/ 91418 w 97154"/>
              <a:gd name="T15" fmla="*/ 71293 h 97154"/>
              <a:gd name="T16" fmla="*/ 96269 w 97154"/>
              <a:gd name="T17" fmla="*/ 57685 h 97154"/>
              <a:gd name="T18" fmla="*/ 94857 w 97154"/>
              <a:gd name="T19" fmla="*/ 33169 h 97154"/>
              <a:gd name="T20" fmla="*/ 82792 w 97154"/>
              <a:gd name="T21" fmla="*/ 13419 h 97154"/>
              <a:gd name="T22" fmla="*/ 63025 w 97154"/>
              <a:gd name="T23" fmla="*/ 1381 h 97154"/>
              <a:gd name="T24" fmla="*/ 38507 w 97154"/>
              <a:gd name="T25" fmla="*/ 0 h 97154"/>
              <a:gd name="T26" fmla="*/ 24906 w 97154"/>
              <a:gd name="T27" fmla="*/ 4860 h 97154"/>
              <a:gd name="T28" fmla="*/ 13419 w 97154"/>
              <a:gd name="T29" fmla="*/ 13438 h 97154"/>
              <a:gd name="T30" fmla="*/ 4850 w 97154"/>
              <a:gd name="T31" fmla="*/ 24934 h 97154"/>
              <a:gd name="T32" fmla="*/ 0 w 97154"/>
              <a:gd name="T33" fmla="*/ 38545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68" name="object 195"/>
          <p:cNvSpPr>
            <a:spLocks/>
          </p:cNvSpPr>
          <p:nvPr/>
        </p:nvSpPr>
        <p:spPr bwMode="auto">
          <a:xfrm>
            <a:off x="4964113" y="4229100"/>
            <a:ext cx="755650" cy="0"/>
          </a:xfrm>
          <a:custGeom>
            <a:avLst/>
            <a:gdLst>
              <a:gd name="T0" fmla="*/ 0 w 756920"/>
              <a:gd name="T1" fmla="*/ 755155 w 756920"/>
              <a:gd name="T2" fmla="*/ 0 60000 65536"/>
              <a:gd name="T3" fmla="*/ 0 60000 65536"/>
            </a:gdLst>
            <a:ahLst/>
            <a:cxnLst>
              <a:cxn ang="T2">
                <a:pos x="T0" y="0"/>
              </a:cxn>
              <a:cxn ang="T3">
                <a:pos x="T1" y="0"/>
              </a:cxn>
            </a:cxnLst>
            <a:rect l="0" t="0" r="r" b="b"/>
            <a:pathLst>
              <a:path w="756920">
                <a:moveTo>
                  <a:pt x="0" y="0"/>
                </a:moveTo>
                <a:lnTo>
                  <a:pt x="756424" y="0"/>
                </a:lnTo>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69" name="object 196"/>
          <p:cNvSpPr>
            <a:spLocks/>
          </p:cNvSpPr>
          <p:nvPr/>
        </p:nvSpPr>
        <p:spPr bwMode="auto">
          <a:xfrm>
            <a:off x="4970463" y="3265488"/>
            <a:ext cx="0" cy="957262"/>
          </a:xfrm>
          <a:custGeom>
            <a:avLst/>
            <a:gdLst>
              <a:gd name="T0" fmla="*/ 0 h 957579"/>
              <a:gd name="T1" fmla="*/ 957263 h 957579"/>
              <a:gd name="T2" fmla="*/ 0 60000 65536"/>
              <a:gd name="T3" fmla="*/ 0 60000 65536"/>
            </a:gdLst>
            <a:ahLst/>
            <a:cxnLst>
              <a:cxn ang="T2">
                <a:pos x="0" y="T0"/>
              </a:cxn>
              <a:cxn ang="T3">
                <a:pos x="0" y="T1"/>
              </a:cxn>
            </a:cxnLst>
            <a:rect l="0" t="0" r="r" b="b"/>
            <a:pathLst>
              <a:path h="957579">
                <a:moveTo>
                  <a:pt x="0" y="0"/>
                </a:moveTo>
                <a:lnTo>
                  <a:pt x="0" y="957580"/>
                </a:lnTo>
              </a:path>
            </a:pathLst>
          </a:custGeom>
          <a:noFill/>
          <a:ln w="12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70" name="object 197"/>
          <p:cNvSpPr>
            <a:spLocks/>
          </p:cNvSpPr>
          <p:nvPr/>
        </p:nvSpPr>
        <p:spPr bwMode="auto">
          <a:xfrm>
            <a:off x="5713413" y="3265488"/>
            <a:ext cx="0" cy="957262"/>
          </a:xfrm>
          <a:custGeom>
            <a:avLst/>
            <a:gdLst>
              <a:gd name="T0" fmla="*/ 0 h 956945"/>
              <a:gd name="T1" fmla="*/ 957122 h 956945"/>
              <a:gd name="T2" fmla="*/ 0 60000 65536"/>
              <a:gd name="T3" fmla="*/ 0 60000 65536"/>
            </a:gdLst>
            <a:ahLst/>
            <a:cxnLst>
              <a:cxn ang="T2">
                <a:pos x="0" y="T0"/>
              </a:cxn>
              <a:cxn ang="T3">
                <a:pos x="0" y="T1"/>
              </a:cxn>
            </a:cxnLst>
            <a:rect l="0" t="0" r="r" b="b"/>
            <a:pathLst>
              <a:path h="956945">
                <a:moveTo>
                  <a:pt x="0" y="0"/>
                </a:moveTo>
                <a:lnTo>
                  <a:pt x="0" y="956805"/>
                </a:lnTo>
              </a:path>
            </a:pathLst>
          </a:custGeom>
          <a:noFill/>
          <a:ln w="127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71" name="object 198"/>
          <p:cNvSpPr>
            <a:spLocks/>
          </p:cNvSpPr>
          <p:nvPr/>
        </p:nvSpPr>
        <p:spPr bwMode="auto">
          <a:xfrm>
            <a:off x="4976813" y="3265488"/>
            <a:ext cx="730250" cy="957262"/>
          </a:xfrm>
          <a:custGeom>
            <a:avLst/>
            <a:gdLst>
              <a:gd name="T0" fmla="*/ 0 w 731520"/>
              <a:gd name="T1" fmla="*/ 957122 h 956945"/>
              <a:gd name="T2" fmla="*/ 729679 w 731520"/>
              <a:gd name="T3" fmla="*/ 957122 h 956945"/>
              <a:gd name="T4" fmla="*/ 729679 w 731520"/>
              <a:gd name="T5" fmla="*/ 0 h 956945"/>
              <a:gd name="T6" fmla="*/ 0 w 731520"/>
              <a:gd name="T7" fmla="*/ 0 h 956945"/>
              <a:gd name="T8" fmla="*/ 0 w 731520"/>
              <a:gd name="T9" fmla="*/ 957122 h 956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1520" h="956945">
                <a:moveTo>
                  <a:pt x="0" y="956805"/>
                </a:moveTo>
                <a:lnTo>
                  <a:pt x="730948" y="956805"/>
                </a:lnTo>
                <a:lnTo>
                  <a:pt x="730948" y="0"/>
                </a:lnTo>
                <a:lnTo>
                  <a:pt x="0" y="0"/>
                </a:lnTo>
                <a:lnTo>
                  <a:pt x="0" y="956805"/>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72" name="object 199"/>
          <p:cNvSpPr>
            <a:spLocks/>
          </p:cNvSpPr>
          <p:nvPr/>
        </p:nvSpPr>
        <p:spPr bwMode="auto">
          <a:xfrm>
            <a:off x="4964113" y="3252788"/>
            <a:ext cx="755650" cy="982662"/>
          </a:xfrm>
          <a:custGeom>
            <a:avLst/>
            <a:gdLst>
              <a:gd name="T0" fmla="*/ 755155 w 756920"/>
              <a:gd name="T1" fmla="*/ 982598 h 982345"/>
              <a:gd name="T2" fmla="*/ 0 w 756920"/>
              <a:gd name="T3" fmla="*/ 982598 h 982345"/>
              <a:gd name="T4" fmla="*/ 0 w 756920"/>
              <a:gd name="T5" fmla="*/ 0 h 982345"/>
              <a:gd name="T6" fmla="*/ 755155 w 756920"/>
              <a:gd name="T7" fmla="*/ 0 h 982345"/>
              <a:gd name="T8" fmla="*/ 755155 w 756920"/>
              <a:gd name="T9" fmla="*/ 982598 h 982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920" h="982345">
                <a:moveTo>
                  <a:pt x="756424" y="982281"/>
                </a:moveTo>
                <a:lnTo>
                  <a:pt x="0" y="982281"/>
                </a:lnTo>
                <a:lnTo>
                  <a:pt x="0" y="0"/>
                </a:lnTo>
                <a:lnTo>
                  <a:pt x="756424" y="0"/>
                </a:lnTo>
                <a:lnTo>
                  <a:pt x="756424" y="982281"/>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73" name="object 200"/>
          <p:cNvSpPr>
            <a:spLocks/>
          </p:cNvSpPr>
          <p:nvPr/>
        </p:nvSpPr>
        <p:spPr bwMode="auto">
          <a:xfrm>
            <a:off x="5029200" y="3535363"/>
            <a:ext cx="625475" cy="644525"/>
          </a:xfrm>
          <a:custGeom>
            <a:avLst/>
            <a:gdLst>
              <a:gd name="T0" fmla="*/ 0 w 626110"/>
              <a:gd name="T1" fmla="*/ 644310 h 643889"/>
              <a:gd name="T2" fmla="*/ 625436 w 626110"/>
              <a:gd name="T3" fmla="*/ 644310 h 643889"/>
              <a:gd name="T4" fmla="*/ 625436 w 626110"/>
              <a:gd name="T5" fmla="*/ 0 h 643889"/>
              <a:gd name="T6" fmla="*/ 0 w 626110"/>
              <a:gd name="T7" fmla="*/ 0 h 643889"/>
              <a:gd name="T8" fmla="*/ 0 w 626110"/>
              <a:gd name="T9" fmla="*/ 644310 h 64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110" h="643889">
                <a:moveTo>
                  <a:pt x="0" y="643674"/>
                </a:moveTo>
                <a:lnTo>
                  <a:pt x="626071" y="643674"/>
                </a:lnTo>
                <a:lnTo>
                  <a:pt x="626071" y="0"/>
                </a:lnTo>
                <a:lnTo>
                  <a:pt x="0" y="0"/>
                </a:lnTo>
                <a:lnTo>
                  <a:pt x="0" y="643674"/>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74" name="object 201"/>
          <p:cNvSpPr>
            <a:spLocks/>
          </p:cNvSpPr>
          <p:nvPr/>
        </p:nvSpPr>
        <p:spPr bwMode="auto">
          <a:xfrm>
            <a:off x="5054600" y="3568700"/>
            <a:ext cx="573088" cy="582613"/>
          </a:xfrm>
          <a:custGeom>
            <a:avLst/>
            <a:gdLst>
              <a:gd name="T0" fmla="*/ 0 w 572770"/>
              <a:gd name="T1" fmla="*/ 582157 h 583564"/>
              <a:gd name="T2" fmla="*/ 573011 w 572770"/>
              <a:gd name="T3" fmla="*/ 582157 h 583564"/>
              <a:gd name="T4" fmla="*/ 573011 w 572770"/>
              <a:gd name="T5" fmla="*/ 0 h 583564"/>
              <a:gd name="T6" fmla="*/ 0 w 572770"/>
              <a:gd name="T7" fmla="*/ 0 h 583564"/>
              <a:gd name="T8" fmla="*/ 0 w 572770"/>
              <a:gd name="T9" fmla="*/ 582157 h 583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2770" h="583564">
                <a:moveTo>
                  <a:pt x="0" y="583107"/>
                </a:moveTo>
                <a:lnTo>
                  <a:pt x="572693" y="583107"/>
                </a:lnTo>
                <a:lnTo>
                  <a:pt x="572693" y="0"/>
                </a:lnTo>
                <a:lnTo>
                  <a:pt x="0" y="0"/>
                </a:lnTo>
                <a:lnTo>
                  <a:pt x="0" y="583107"/>
                </a:lnTo>
                <a:close/>
              </a:path>
            </a:pathLst>
          </a:custGeom>
          <a:solidFill>
            <a:srgbClr val="6C9AB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75" name="object 202"/>
          <p:cNvSpPr>
            <a:spLocks/>
          </p:cNvSpPr>
          <p:nvPr/>
        </p:nvSpPr>
        <p:spPr bwMode="auto">
          <a:xfrm>
            <a:off x="5054600" y="3563938"/>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76" name="object 203"/>
          <p:cNvSpPr>
            <a:spLocks/>
          </p:cNvSpPr>
          <p:nvPr/>
        </p:nvSpPr>
        <p:spPr bwMode="auto">
          <a:xfrm>
            <a:off x="5054600" y="3662363"/>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77" name="object 204"/>
          <p:cNvSpPr>
            <a:spLocks/>
          </p:cNvSpPr>
          <p:nvPr/>
        </p:nvSpPr>
        <p:spPr bwMode="auto">
          <a:xfrm>
            <a:off x="5054600" y="3759200"/>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78" name="object 205"/>
          <p:cNvSpPr>
            <a:spLocks/>
          </p:cNvSpPr>
          <p:nvPr/>
        </p:nvSpPr>
        <p:spPr bwMode="auto">
          <a:xfrm>
            <a:off x="5054600" y="3856038"/>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79" name="object 206"/>
          <p:cNvSpPr>
            <a:spLocks/>
          </p:cNvSpPr>
          <p:nvPr/>
        </p:nvSpPr>
        <p:spPr bwMode="auto">
          <a:xfrm>
            <a:off x="5054600" y="3952875"/>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80" name="object 207"/>
          <p:cNvSpPr>
            <a:spLocks/>
          </p:cNvSpPr>
          <p:nvPr/>
        </p:nvSpPr>
        <p:spPr bwMode="auto">
          <a:xfrm>
            <a:off x="5054600" y="4049713"/>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81" name="object 208"/>
          <p:cNvSpPr>
            <a:spLocks/>
          </p:cNvSpPr>
          <p:nvPr/>
        </p:nvSpPr>
        <p:spPr bwMode="auto">
          <a:xfrm>
            <a:off x="5054600" y="4148138"/>
            <a:ext cx="573088" cy="0"/>
          </a:xfrm>
          <a:custGeom>
            <a:avLst/>
            <a:gdLst>
              <a:gd name="T0" fmla="*/ 0 w 572770"/>
              <a:gd name="T1" fmla="*/ 573011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82" name="object 209"/>
          <p:cNvSpPr>
            <a:spLocks/>
          </p:cNvSpPr>
          <p:nvPr/>
        </p:nvSpPr>
        <p:spPr bwMode="auto">
          <a:xfrm>
            <a:off x="5022850" y="3494088"/>
            <a:ext cx="638175" cy="12700"/>
          </a:xfrm>
          <a:custGeom>
            <a:avLst/>
            <a:gdLst>
              <a:gd name="T0" fmla="*/ 0 w 638810"/>
              <a:gd name="T1" fmla="*/ 12700 h 12700"/>
              <a:gd name="T2" fmla="*/ 638175 w 638810"/>
              <a:gd name="T3" fmla="*/ 12700 h 12700"/>
              <a:gd name="T4" fmla="*/ 638175 w 638810"/>
              <a:gd name="T5" fmla="*/ 0 h 12700"/>
              <a:gd name="T6" fmla="*/ 0 w 638810"/>
              <a:gd name="T7" fmla="*/ 0 h 12700"/>
              <a:gd name="T8" fmla="*/ 0 w 638810"/>
              <a:gd name="T9" fmla="*/ 12700 h 12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10" h="12700">
                <a:moveTo>
                  <a:pt x="0" y="12700"/>
                </a:moveTo>
                <a:lnTo>
                  <a:pt x="638810" y="12700"/>
                </a:lnTo>
                <a:lnTo>
                  <a:pt x="638810" y="0"/>
                </a:lnTo>
                <a:lnTo>
                  <a:pt x="0" y="0"/>
                </a:lnTo>
                <a:lnTo>
                  <a:pt x="0" y="12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83" name="object 210"/>
          <p:cNvSpPr>
            <a:spLocks/>
          </p:cNvSpPr>
          <p:nvPr/>
        </p:nvSpPr>
        <p:spPr bwMode="auto">
          <a:xfrm>
            <a:off x="5029200" y="3317875"/>
            <a:ext cx="0" cy="176213"/>
          </a:xfrm>
          <a:custGeom>
            <a:avLst/>
            <a:gdLst>
              <a:gd name="T0" fmla="*/ 0 h 175260"/>
              <a:gd name="T1" fmla="*/ 176212 h 175260"/>
              <a:gd name="T2" fmla="*/ 0 60000 65536"/>
              <a:gd name="T3" fmla="*/ 0 60000 65536"/>
            </a:gdLst>
            <a:ahLst/>
            <a:cxnLst>
              <a:cxn ang="T2">
                <a:pos x="0" y="T0"/>
              </a:cxn>
              <a:cxn ang="T3">
                <a:pos x="0" y="T1"/>
              </a:cxn>
            </a:cxnLst>
            <a:rect l="0" t="0" r="r" b="b"/>
            <a:pathLst>
              <a:path h="175260">
                <a:moveTo>
                  <a:pt x="0" y="0"/>
                </a:moveTo>
                <a:lnTo>
                  <a:pt x="0" y="175259"/>
                </a:lnTo>
              </a:path>
            </a:pathLst>
          </a:custGeom>
          <a:noFill/>
          <a:ln w="1273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84" name="object 211"/>
          <p:cNvSpPr>
            <a:spLocks/>
          </p:cNvSpPr>
          <p:nvPr/>
        </p:nvSpPr>
        <p:spPr bwMode="auto">
          <a:xfrm>
            <a:off x="5022850" y="3305175"/>
            <a:ext cx="638175" cy="12700"/>
          </a:xfrm>
          <a:custGeom>
            <a:avLst/>
            <a:gdLst>
              <a:gd name="T0" fmla="*/ 0 w 638810"/>
              <a:gd name="T1" fmla="*/ 12700 h 12700"/>
              <a:gd name="T2" fmla="*/ 638175 w 638810"/>
              <a:gd name="T3" fmla="*/ 12700 h 12700"/>
              <a:gd name="T4" fmla="*/ 638175 w 638810"/>
              <a:gd name="T5" fmla="*/ 0 h 12700"/>
              <a:gd name="T6" fmla="*/ 0 w 638810"/>
              <a:gd name="T7" fmla="*/ 0 h 12700"/>
              <a:gd name="T8" fmla="*/ 0 w 638810"/>
              <a:gd name="T9" fmla="*/ 12700 h 12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10" h="12700">
                <a:moveTo>
                  <a:pt x="0" y="12700"/>
                </a:moveTo>
                <a:lnTo>
                  <a:pt x="638810" y="12700"/>
                </a:lnTo>
                <a:lnTo>
                  <a:pt x="638810" y="0"/>
                </a:lnTo>
                <a:lnTo>
                  <a:pt x="0" y="0"/>
                </a:lnTo>
                <a:lnTo>
                  <a:pt x="0" y="12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85" name="object 212"/>
          <p:cNvSpPr>
            <a:spLocks/>
          </p:cNvSpPr>
          <p:nvPr/>
        </p:nvSpPr>
        <p:spPr bwMode="auto">
          <a:xfrm>
            <a:off x="5654675" y="3319463"/>
            <a:ext cx="0" cy="174625"/>
          </a:xfrm>
          <a:custGeom>
            <a:avLst/>
            <a:gdLst>
              <a:gd name="T0" fmla="*/ 0 h 175260"/>
              <a:gd name="T1" fmla="*/ 174384 h 175260"/>
              <a:gd name="T2" fmla="*/ 0 60000 65536"/>
              <a:gd name="T3" fmla="*/ 0 60000 65536"/>
            </a:gdLst>
            <a:ahLst/>
            <a:cxnLst>
              <a:cxn ang="T2">
                <a:pos x="0" y="T0"/>
              </a:cxn>
              <a:cxn ang="T3">
                <a:pos x="0" y="T1"/>
              </a:cxn>
            </a:cxnLst>
            <a:rect l="0" t="0" r="r" b="b"/>
            <a:pathLst>
              <a:path h="175260">
                <a:moveTo>
                  <a:pt x="0" y="0"/>
                </a:moveTo>
                <a:lnTo>
                  <a:pt x="0" y="175018"/>
                </a:lnTo>
              </a:path>
            </a:pathLst>
          </a:custGeom>
          <a:noFill/>
          <a:ln w="1273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86" name="object 213"/>
          <p:cNvSpPr>
            <a:spLocks/>
          </p:cNvSpPr>
          <p:nvPr/>
        </p:nvSpPr>
        <p:spPr bwMode="auto">
          <a:xfrm>
            <a:off x="5035550" y="3319463"/>
            <a:ext cx="612775" cy="174625"/>
          </a:xfrm>
          <a:custGeom>
            <a:avLst/>
            <a:gdLst>
              <a:gd name="T0" fmla="*/ 0 w 613410"/>
              <a:gd name="T1" fmla="*/ 174384 h 175260"/>
              <a:gd name="T2" fmla="*/ 612698 w 613410"/>
              <a:gd name="T3" fmla="*/ 174384 h 175260"/>
              <a:gd name="T4" fmla="*/ 612698 w 613410"/>
              <a:gd name="T5" fmla="*/ 0 h 175260"/>
              <a:gd name="T6" fmla="*/ 0 w 613410"/>
              <a:gd name="T7" fmla="*/ 0 h 175260"/>
              <a:gd name="T8" fmla="*/ 0 w 613410"/>
              <a:gd name="T9" fmla="*/ 174384 h 175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10" h="175260">
                <a:moveTo>
                  <a:pt x="0" y="175018"/>
                </a:moveTo>
                <a:lnTo>
                  <a:pt x="613333" y="175018"/>
                </a:lnTo>
                <a:lnTo>
                  <a:pt x="613333" y="0"/>
                </a:lnTo>
                <a:lnTo>
                  <a:pt x="0" y="0"/>
                </a:lnTo>
                <a:lnTo>
                  <a:pt x="0" y="175018"/>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87" name="object 214"/>
          <p:cNvSpPr>
            <a:spLocks/>
          </p:cNvSpPr>
          <p:nvPr/>
        </p:nvSpPr>
        <p:spPr bwMode="auto">
          <a:xfrm>
            <a:off x="5022850" y="3306763"/>
            <a:ext cx="638175" cy="200025"/>
          </a:xfrm>
          <a:custGeom>
            <a:avLst/>
            <a:gdLst>
              <a:gd name="T0" fmla="*/ 638175 w 638810"/>
              <a:gd name="T1" fmla="*/ 199848 h 200660"/>
              <a:gd name="T2" fmla="*/ 0 w 638810"/>
              <a:gd name="T3" fmla="*/ 199848 h 200660"/>
              <a:gd name="T4" fmla="*/ 0 w 638810"/>
              <a:gd name="T5" fmla="*/ 0 h 200660"/>
              <a:gd name="T6" fmla="*/ 638175 w 638810"/>
              <a:gd name="T7" fmla="*/ 0 h 200660"/>
              <a:gd name="T8" fmla="*/ 638175 w 638810"/>
              <a:gd name="T9" fmla="*/ 199848 h 2006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10" h="200660">
                <a:moveTo>
                  <a:pt x="638810" y="200482"/>
                </a:moveTo>
                <a:lnTo>
                  <a:pt x="0" y="200482"/>
                </a:lnTo>
                <a:lnTo>
                  <a:pt x="0" y="0"/>
                </a:lnTo>
                <a:lnTo>
                  <a:pt x="638810" y="0"/>
                </a:lnTo>
                <a:lnTo>
                  <a:pt x="638810" y="200482"/>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88" name="object 215"/>
          <p:cNvSpPr>
            <a:spLocks/>
          </p:cNvSpPr>
          <p:nvPr/>
        </p:nvSpPr>
        <p:spPr bwMode="auto">
          <a:xfrm>
            <a:off x="5102225" y="3595688"/>
            <a:ext cx="234950" cy="0"/>
          </a:xfrm>
          <a:custGeom>
            <a:avLst/>
            <a:gdLst>
              <a:gd name="T0" fmla="*/ 0 w 235585"/>
              <a:gd name="T1" fmla="*/ 234557 w 235585"/>
              <a:gd name="T2" fmla="*/ 0 60000 65536"/>
              <a:gd name="T3" fmla="*/ 0 60000 65536"/>
            </a:gdLst>
            <a:ahLst/>
            <a:cxnLst>
              <a:cxn ang="T2">
                <a:pos x="T0" y="0"/>
              </a:cxn>
              <a:cxn ang="T3">
                <a:pos x="T1" y="0"/>
              </a:cxn>
            </a:cxnLst>
            <a:rect l="0" t="0" r="r" b="b"/>
            <a:pathLst>
              <a:path w="235585">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89" name="object 216"/>
          <p:cNvSpPr>
            <a:spLocks/>
          </p:cNvSpPr>
          <p:nvPr/>
        </p:nvSpPr>
        <p:spPr bwMode="auto">
          <a:xfrm>
            <a:off x="5102225" y="3609975"/>
            <a:ext cx="234950" cy="0"/>
          </a:xfrm>
          <a:custGeom>
            <a:avLst/>
            <a:gdLst>
              <a:gd name="T0" fmla="*/ 0 w 235585"/>
              <a:gd name="T1" fmla="*/ 234557 w 235585"/>
              <a:gd name="T2" fmla="*/ 0 60000 65536"/>
              <a:gd name="T3" fmla="*/ 0 60000 65536"/>
            </a:gdLst>
            <a:ahLst/>
            <a:cxnLst>
              <a:cxn ang="T2">
                <a:pos x="T0" y="0"/>
              </a:cxn>
              <a:cxn ang="T3">
                <a:pos x="T1" y="0"/>
              </a:cxn>
            </a:cxnLst>
            <a:rect l="0" t="0" r="r" b="b"/>
            <a:pathLst>
              <a:path w="235585">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90" name="object 217"/>
          <p:cNvSpPr>
            <a:spLocks/>
          </p:cNvSpPr>
          <p:nvPr/>
        </p:nvSpPr>
        <p:spPr bwMode="auto">
          <a:xfrm>
            <a:off x="5102225" y="3624263"/>
            <a:ext cx="234950" cy="0"/>
          </a:xfrm>
          <a:custGeom>
            <a:avLst/>
            <a:gdLst>
              <a:gd name="T0" fmla="*/ 0 w 235585"/>
              <a:gd name="T1" fmla="*/ 234557 w 235585"/>
              <a:gd name="T2" fmla="*/ 0 60000 65536"/>
              <a:gd name="T3" fmla="*/ 0 60000 65536"/>
            </a:gdLst>
            <a:ahLst/>
            <a:cxnLst>
              <a:cxn ang="T2">
                <a:pos x="T0" y="0"/>
              </a:cxn>
              <a:cxn ang="T3">
                <a:pos x="T1" y="0"/>
              </a:cxn>
            </a:cxnLst>
            <a:rect l="0" t="0" r="r" b="b"/>
            <a:pathLst>
              <a:path w="235585">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91" name="object 218"/>
          <p:cNvSpPr>
            <a:spLocks/>
          </p:cNvSpPr>
          <p:nvPr/>
        </p:nvSpPr>
        <p:spPr bwMode="auto">
          <a:xfrm>
            <a:off x="5102225" y="3636963"/>
            <a:ext cx="234950" cy="0"/>
          </a:xfrm>
          <a:custGeom>
            <a:avLst/>
            <a:gdLst>
              <a:gd name="T0" fmla="*/ 0 w 235585"/>
              <a:gd name="T1" fmla="*/ 234557 w 235585"/>
              <a:gd name="T2" fmla="*/ 0 60000 65536"/>
              <a:gd name="T3" fmla="*/ 0 60000 65536"/>
            </a:gdLst>
            <a:ahLst/>
            <a:cxnLst>
              <a:cxn ang="T2">
                <a:pos x="T0" y="0"/>
              </a:cxn>
              <a:cxn ang="T3">
                <a:pos x="T1" y="0"/>
              </a:cxn>
            </a:cxnLst>
            <a:rect l="0" t="0" r="r" b="b"/>
            <a:pathLst>
              <a:path w="235585">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92" name="object 219"/>
          <p:cNvSpPr>
            <a:spLocks/>
          </p:cNvSpPr>
          <p:nvPr/>
        </p:nvSpPr>
        <p:spPr bwMode="auto">
          <a:xfrm>
            <a:off x="5564188" y="3597275"/>
            <a:ext cx="36512" cy="36513"/>
          </a:xfrm>
          <a:custGeom>
            <a:avLst/>
            <a:gdLst>
              <a:gd name="T0" fmla="*/ 18242 w 36195"/>
              <a:gd name="T1" fmla="*/ 0 h 36195"/>
              <a:gd name="T2" fmla="*/ 11139 w 36195"/>
              <a:gd name="T3" fmla="*/ 1436 h 36195"/>
              <a:gd name="T4" fmla="*/ 5340 w 36195"/>
              <a:gd name="T5" fmla="*/ 5352 h 36195"/>
              <a:gd name="T6" fmla="*/ 1432 w 36195"/>
              <a:gd name="T7" fmla="*/ 11155 h 36195"/>
              <a:gd name="T8" fmla="*/ 0 w 36195"/>
              <a:gd name="T9" fmla="*/ 18256 h 36195"/>
              <a:gd name="T10" fmla="*/ 1432 w 36195"/>
              <a:gd name="T11" fmla="*/ 25362 h 36195"/>
              <a:gd name="T12" fmla="*/ 5340 w 36195"/>
              <a:gd name="T13" fmla="*/ 31165 h 36195"/>
              <a:gd name="T14" fmla="*/ 11139 w 36195"/>
              <a:gd name="T15" fmla="*/ 35077 h 36195"/>
              <a:gd name="T16" fmla="*/ 18242 w 36195"/>
              <a:gd name="T17" fmla="*/ 36513 h 36195"/>
              <a:gd name="T18" fmla="*/ 25349 w 36195"/>
              <a:gd name="T19" fmla="*/ 35077 h 36195"/>
              <a:gd name="T20" fmla="*/ 31151 w 36195"/>
              <a:gd name="T21" fmla="*/ 31165 h 36195"/>
              <a:gd name="T22" fmla="*/ 35064 w 36195"/>
              <a:gd name="T23" fmla="*/ 25362 h 36195"/>
              <a:gd name="T24" fmla="*/ 36499 w 36195"/>
              <a:gd name="T25" fmla="*/ 18256 h 36195"/>
              <a:gd name="T26" fmla="*/ 35064 w 36195"/>
              <a:gd name="T27" fmla="*/ 11155 h 36195"/>
              <a:gd name="T28" fmla="*/ 31151 w 36195"/>
              <a:gd name="T29" fmla="*/ 5352 h 36195"/>
              <a:gd name="T30" fmla="*/ 25349 w 36195"/>
              <a:gd name="T31" fmla="*/ 1436 h 36195"/>
              <a:gd name="T32" fmla="*/ 18242 w 36195"/>
              <a:gd name="T33" fmla="*/ 0 h 36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5">
                <a:moveTo>
                  <a:pt x="18084" y="0"/>
                </a:moveTo>
                <a:lnTo>
                  <a:pt x="11042" y="1423"/>
                </a:lnTo>
                <a:lnTo>
                  <a:pt x="5294" y="5305"/>
                </a:lnTo>
                <a:lnTo>
                  <a:pt x="1420" y="11058"/>
                </a:lnTo>
                <a:lnTo>
                  <a:pt x="0" y="18097"/>
                </a:lnTo>
                <a:lnTo>
                  <a:pt x="1420" y="25141"/>
                </a:lnTo>
                <a:lnTo>
                  <a:pt x="5294" y="30894"/>
                </a:lnTo>
                <a:lnTo>
                  <a:pt x="11042" y="34772"/>
                </a:lnTo>
                <a:lnTo>
                  <a:pt x="18084" y="36195"/>
                </a:lnTo>
                <a:lnTo>
                  <a:pt x="25129" y="34772"/>
                </a:lnTo>
                <a:lnTo>
                  <a:pt x="30881" y="30894"/>
                </a:lnTo>
                <a:lnTo>
                  <a:pt x="34760" y="25141"/>
                </a:lnTo>
                <a:lnTo>
                  <a:pt x="36182" y="18097"/>
                </a:lnTo>
                <a:lnTo>
                  <a:pt x="34760" y="11058"/>
                </a:lnTo>
                <a:lnTo>
                  <a:pt x="30881" y="5305"/>
                </a:lnTo>
                <a:lnTo>
                  <a:pt x="25129" y="1423"/>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93" name="object 220"/>
          <p:cNvSpPr>
            <a:spLocks/>
          </p:cNvSpPr>
          <p:nvPr/>
        </p:nvSpPr>
        <p:spPr bwMode="auto">
          <a:xfrm>
            <a:off x="5557838" y="3590925"/>
            <a:ext cx="49212" cy="49213"/>
          </a:xfrm>
          <a:custGeom>
            <a:avLst/>
            <a:gdLst>
              <a:gd name="T0" fmla="*/ 24303 w 49529"/>
              <a:gd name="T1" fmla="*/ 0 h 49529"/>
              <a:gd name="T2" fmla="*/ 14852 w 49529"/>
              <a:gd name="T3" fmla="*/ 1913 h 49529"/>
              <a:gd name="T4" fmla="*/ 7126 w 49529"/>
              <a:gd name="T5" fmla="*/ 7126 h 49529"/>
              <a:gd name="T6" fmla="*/ 1913 w 49529"/>
              <a:gd name="T7" fmla="*/ 14853 h 49529"/>
              <a:gd name="T8" fmla="*/ 0 w 49529"/>
              <a:gd name="T9" fmla="*/ 24304 h 49529"/>
              <a:gd name="T10" fmla="*/ 1913 w 49529"/>
              <a:gd name="T11" fmla="*/ 33755 h 49529"/>
              <a:gd name="T12" fmla="*/ 7126 w 49529"/>
              <a:gd name="T13" fmla="*/ 41482 h 49529"/>
              <a:gd name="T14" fmla="*/ 14852 w 49529"/>
              <a:gd name="T15" fmla="*/ 46695 h 49529"/>
              <a:gd name="T16" fmla="*/ 24303 w 49529"/>
              <a:gd name="T17" fmla="*/ 48608 h 49529"/>
              <a:gd name="T18" fmla="*/ 33757 w 49529"/>
              <a:gd name="T19" fmla="*/ 46695 h 49529"/>
              <a:gd name="T20" fmla="*/ 41487 w 49529"/>
              <a:gd name="T21" fmla="*/ 41482 h 49529"/>
              <a:gd name="T22" fmla="*/ 45213 w 49529"/>
              <a:gd name="T23" fmla="*/ 35963 h 49529"/>
              <a:gd name="T24" fmla="*/ 17880 w 49529"/>
              <a:gd name="T25" fmla="*/ 35963 h 49529"/>
              <a:gd name="T26" fmla="*/ 12644 w 49529"/>
              <a:gd name="T27" fmla="*/ 30727 h 49529"/>
              <a:gd name="T28" fmla="*/ 12644 w 49529"/>
              <a:gd name="T29" fmla="*/ 17868 h 49529"/>
              <a:gd name="T30" fmla="*/ 17880 w 49529"/>
              <a:gd name="T31" fmla="*/ 12657 h 49529"/>
              <a:gd name="T32" fmla="*/ 45222 w 49529"/>
              <a:gd name="T33" fmla="*/ 12657 h 49529"/>
              <a:gd name="T34" fmla="*/ 41487 w 49529"/>
              <a:gd name="T35" fmla="*/ 7126 h 49529"/>
              <a:gd name="T36" fmla="*/ 33757 w 49529"/>
              <a:gd name="T37" fmla="*/ 1913 h 49529"/>
              <a:gd name="T38" fmla="*/ 24303 w 49529"/>
              <a:gd name="T39" fmla="*/ 0 h 49529"/>
              <a:gd name="T40" fmla="*/ 45222 w 49529"/>
              <a:gd name="T41" fmla="*/ 12657 h 49529"/>
              <a:gd name="T42" fmla="*/ 30739 w 49529"/>
              <a:gd name="T43" fmla="*/ 12657 h 49529"/>
              <a:gd name="T44" fmla="*/ 35962 w 49529"/>
              <a:gd name="T45" fmla="*/ 17868 h 49529"/>
              <a:gd name="T46" fmla="*/ 35962 w 49529"/>
              <a:gd name="T47" fmla="*/ 30727 h 49529"/>
              <a:gd name="T48" fmla="*/ 30739 w 49529"/>
              <a:gd name="T49" fmla="*/ 35963 h 49529"/>
              <a:gd name="T50" fmla="*/ 45213 w 49529"/>
              <a:gd name="T51" fmla="*/ 35963 h 49529"/>
              <a:gd name="T52" fmla="*/ 46704 w 49529"/>
              <a:gd name="T53" fmla="*/ 33755 h 49529"/>
              <a:gd name="T54" fmla="*/ 48620 w 49529"/>
              <a:gd name="T55" fmla="*/ 24304 h 49529"/>
              <a:gd name="T56" fmla="*/ 46704 w 49529"/>
              <a:gd name="T57" fmla="*/ 14853 h 49529"/>
              <a:gd name="T58" fmla="*/ 45222 w 49529"/>
              <a:gd name="T59" fmla="*/ 12657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5"/>
                </a:lnTo>
                <a:lnTo>
                  <a:pt x="7172" y="7172"/>
                </a:lnTo>
                <a:lnTo>
                  <a:pt x="1925" y="14948"/>
                </a:lnTo>
                <a:lnTo>
                  <a:pt x="0" y="24460"/>
                </a:lnTo>
                <a:lnTo>
                  <a:pt x="1925" y="33972"/>
                </a:lnTo>
                <a:lnTo>
                  <a:pt x="7172" y="41748"/>
                </a:lnTo>
                <a:lnTo>
                  <a:pt x="14948" y="46995"/>
                </a:lnTo>
                <a:lnTo>
                  <a:pt x="24460" y="48920"/>
                </a:lnTo>
                <a:lnTo>
                  <a:pt x="33974" y="46995"/>
                </a:lnTo>
                <a:lnTo>
                  <a:pt x="41754" y="41748"/>
                </a:lnTo>
                <a:lnTo>
                  <a:pt x="45504" y="36194"/>
                </a:lnTo>
                <a:lnTo>
                  <a:pt x="17995" y="36194"/>
                </a:lnTo>
                <a:lnTo>
                  <a:pt x="12725" y="30924"/>
                </a:lnTo>
                <a:lnTo>
                  <a:pt x="12725" y="17983"/>
                </a:lnTo>
                <a:lnTo>
                  <a:pt x="17995" y="12738"/>
                </a:lnTo>
                <a:lnTo>
                  <a:pt x="45513" y="12738"/>
                </a:lnTo>
                <a:lnTo>
                  <a:pt x="41754" y="7172"/>
                </a:lnTo>
                <a:lnTo>
                  <a:pt x="33974" y="1925"/>
                </a:lnTo>
                <a:lnTo>
                  <a:pt x="24460" y="0"/>
                </a:lnTo>
                <a:close/>
              </a:path>
              <a:path w="49529" h="49529">
                <a:moveTo>
                  <a:pt x="45513" y="12738"/>
                </a:moveTo>
                <a:lnTo>
                  <a:pt x="30937" y="12738"/>
                </a:lnTo>
                <a:lnTo>
                  <a:pt x="36194" y="17983"/>
                </a:lnTo>
                <a:lnTo>
                  <a:pt x="36194" y="30924"/>
                </a:lnTo>
                <a:lnTo>
                  <a:pt x="30937" y="36194"/>
                </a:lnTo>
                <a:lnTo>
                  <a:pt x="45504" y="36194"/>
                </a:lnTo>
                <a:lnTo>
                  <a:pt x="47005" y="33972"/>
                </a:lnTo>
                <a:lnTo>
                  <a:pt x="48933" y="24460"/>
                </a:lnTo>
                <a:lnTo>
                  <a:pt x="47005" y="14948"/>
                </a:lnTo>
                <a:lnTo>
                  <a:pt x="45513"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94" name="object 221"/>
          <p:cNvSpPr>
            <a:spLocks/>
          </p:cNvSpPr>
          <p:nvPr/>
        </p:nvSpPr>
        <p:spPr bwMode="auto">
          <a:xfrm>
            <a:off x="5100638" y="3690938"/>
            <a:ext cx="236537" cy="0"/>
          </a:xfrm>
          <a:custGeom>
            <a:avLst/>
            <a:gdLst>
              <a:gd name="T0" fmla="*/ 0 w 235585"/>
              <a:gd name="T1" fmla="*/ 236153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95" name="object 222"/>
          <p:cNvSpPr>
            <a:spLocks/>
          </p:cNvSpPr>
          <p:nvPr/>
        </p:nvSpPr>
        <p:spPr bwMode="auto">
          <a:xfrm>
            <a:off x="5100638" y="3705225"/>
            <a:ext cx="236537" cy="0"/>
          </a:xfrm>
          <a:custGeom>
            <a:avLst/>
            <a:gdLst>
              <a:gd name="T0" fmla="*/ 0 w 235585"/>
              <a:gd name="T1" fmla="*/ 236153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96" name="object 223"/>
          <p:cNvSpPr>
            <a:spLocks/>
          </p:cNvSpPr>
          <p:nvPr/>
        </p:nvSpPr>
        <p:spPr bwMode="auto">
          <a:xfrm>
            <a:off x="5100638" y="3717925"/>
            <a:ext cx="236537" cy="0"/>
          </a:xfrm>
          <a:custGeom>
            <a:avLst/>
            <a:gdLst>
              <a:gd name="T0" fmla="*/ 0 w 235585"/>
              <a:gd name="T1" fmla="*/ 236153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97" name="object 224"/>
          <p:cNvSpPr>
            <a:spLocks/>
          </p:cNvSpPr>
          <p:nvPr/>
        </p:nvSpPr>
        <p:spPr bwMode="auto">
          <a:xfrm>
            <a:off x="5100638" y="3732213"/>
            <a:ext cx="236537" cy="0"/>
          </a:xfrm>
          <a:custGeom>
            <a:avLst/>
            <a:gdLst>
              <a:gd name="T0" fmla="*/ 0 w 235585"/>
              <a:gd name="T1" fmla="*/ 236153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898" name="object 225"/>
          <p:cNvSpPr>
            <a:spLocks/>
          </p:cNvSpPr>
          <p:nvPr/>
        </p:nvSpPr>
        <p:spPr bwMode="auto">
          <a:xfrm>
            <a:off x="5564188" y="3692525"/>
            <a:ext cx="34925" cy="36513"/>
          </a:xfrm>
          <a:custGeom>
            <a:avLst/>
            <a:gdLst>
              <a:gd name="T0" fmla="*/ 17462 w 36195"/>
              <a:gd name="T1" fmla="*/ 0 h 36829"/>
              <a:gd name="T2" fmla="*/ 10665 w 36195"/>
              <a:gd name="T3" fmla="*/ 1410 h 36829"/>
              <a:gd name="T4" fmla="*/ 5114 w 36195"/>
              <a:gd name="T5" fmla="*/ 5255 h 36829"/>
              <a:gd name="T6" fmla="*/ 1372 w 36195"/>
              <a:gd name="T7" fmla="*/ 10958 h 36829"/>
              <a:gd name="T8" fmla="*/ 0 w 36195"/>
              <a:gd name="T9" fmla="*/ 17942 h 36829"/>
              <a:gd name="T10" fmla="*/ 1372 w 36195"/>
              <a:gd name="T11" fmla="*/ 24922 h 36829"/>
              <a:gd name="T12" fmla="*/ 5114 w 36195"/>
              <a:gd name="T13" fmla="*/ 30630 h 36829"/>
              <a:gd name="T14" fmla="*/ 10665 w 36195"/>
              <a:gd name="T15" fmla="*/ 34483 h 36829"/>
              <a:gd name="T16" fmla="*/ 17462 w 36195"/>
              <a:gd name="T17" fmla="*/ 35896 h 36829"/>
              <a:gd name="T18" fmla="*/ 24257 w 36195"/>
              <a:gd name="T19" fmla="*/ 34483 h 36829"/>
              <a:gd name="T20" fmla="*/ 29803 w 36195"/>
              <a:gd name="T21" fmla="*/ 30630 h 36829"/>
              <a:gd name="T22" fmla="*/ 33542 w 36195"/>
              <a:gd name="T23" fmla="*/ 24922 h 36829"/>
              <a:gd name="T24" fmla="*/ 34912 w 36195"/>
              <a:gd name="T25" fmla="*/ 17942 h 36829"/>
              <a:gd name="T26" fmla="*/ 33542 w 36195"/>
              <a:gd name="T27" fmla="*/ 10958 h 36829"/>
              <a:gd name="T28" fmla="*/ 29803 w 36195"/>
              <a:gd name="T29" fmla="*/ 5255 h 36829"/>
              <a:gd name="T30" fmla="*/ 24257 w 36195"/>
              <a:gd name="T31" fmla="*/ 1410 h 36829"/>
              <a:gd name="T32" fmla="*/ 17462 w 36195"/>
              <a:gd name="T33" fmla="*/ 0 h 368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29">
                <a:moveTo>
                  <a:pt x="18097" y="0"/>
                </a:moveTo>
                <a:lnTo>
                  <a:pt x="11053" y="1422"/>
                </a:lnTo>
                <a:lnTo>
                  <a:pt x="5300" y="5300"/>
                </a:lnTo>
                <a:lnTo>
                  <a:pt x="1422" y="11053"/>
                </a:lnTo>
                <a:lnTo>
                  <a:pt x="0" y="18097"/>
                </a:lnTo>
                <a:lnTo>
                  <a:pt x="1422" y="25138"/>
                </a:lnTo>
                <a:lnTo>
                  <a:pt x="5300" y="30895"/>
                </a:lnTo>
                <a:lnTo>
                  <a:pt x="11053" y="34781"/>
                </a:lnTo>
                <a:lnTo>
                  <a:pt x="18097" y="36207"/>
                </a:lnTo>
                <a:lnTo>
                  <a:pt x="25139" y="34781"/>
                </a:lnTo>
                <a:lnTo>
                  <a:pt x="30887" y="30895"/>
                </a:lnTo>
                <a:lnTo>
                  <a:pt x="34762" y="25138"/>
                </a:lnTo>
                <a:lnTo>
                  <a:pt x="36182" y="18097"/>
                </a:lnTo>
                <a:lnTo>
                  <a:pt x="34762" y="11053"/>
                </a:lnTo>
                <a:lnTo>
                  <a:pt x="30887" y="5300"/>
                </a:lnTo>
                <a:lnTo>
                  <a:pt x="25139" y="1422"/>
                </a:lnTo>
                <a:lnTo>
                  <a:pt x="18097"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899" name="object 226"/>
          <p:cNvSpPr>
            <a:spLocks/>
          </p:cNvSpPr>
          <p:nvPr/>
        </p:nvSpPr>
        <p:spPr bwMode="auto">
          <a:xfrm>
            <a:off x="5557838" y="3686175"/>
            <a:ext cx="49212" cy="49213"/>
          </a:xfrm>
          <a:custGeom>
            <a:avLst/>
            <a:gdLst>
              <a:gd name="T0" fmla="*/ 24303 w 49529"/>
              <a:gd name="T1" fmla="*/ 0 h 49529"/>
              <a:gd name="T2" fmla="*/ 14852 w 49529"/>
              <a:gd name="T3" fmla="*/ 1915 h 49529"/>
              <a:gd name="T4" fmla="*/ 7126 w 49529"/>
              <a:gd name="T5" fmla="*/ 7132 h 49529"/>
              <a:gd name="T6" fmla="*/ 1913 w 49529"/>
              <a:gd name="T7" fmla="*/ 14864 h 49529"/>
              <a:gd name="T8" fmla="*/ 0 w 49529"/>
              <a:gd name="T9" fmla="*/ 24316 h 49529"/>
              <a:gd name="T10" fmla="*/ 1913 w 49529"/>
              <a:gd name="T11" fmla="*/ 33757 h 49529"/>
              <a:gd name="T12" fmla="*/ 7126 w 49529"/>
              <a:gd name="T13" fmla="*/ 41485 h 49529"/>
              <a:gd name="T14" fmla="*/ 14852 w 49529"/>
              <a:gd name="T15" fmla="*/ 46704 h 49529"/>
              <a:gd name="T16" fmla="*/ 24303 w 49529"/>
              <a:gd name="T17" fmla="*/ 48621 h 49529"/>
              <a:gd name="T18" fmla="*/ 33755 w 49529"/>
              <a:gd name="T19" fmla="*/ 46704 h 49529"/>
              <a:gd name="T20" fmla="*/ 41481 w 49529"/>
              <a:gd name="T21" fmla="*/ 41485 h 49529"/>
              <a:gd name="T22" fmla="*/ 45197 w 49529"/>
              <a:gd name="T23" fmla="*/ 35976 h 49529"/>
              <a:gd name="T24" fmla="*/ 17868 w 49529"/>
              <a:gd name="T25" fmla="*/ 35976 h 49529"/>
              <a:gd name="T26" fmla="*/ 12644 w 49529"/>
              <a:gd name="T27" fmla="*/ 30740 h 49529"/>
              <a:gd name="T28" fmla="*/ 12644 w 49529"/>
              <a:gd name="T29" fmla="*/ 17880 h 49529"/>
              <a:gd name="T30" fmla="*/ 17868 w 49529"/>
              <a:gd name="T31" fmla="*/ 12657 h 49529"/>
              <a:gd name="T32" fmla="*/ 45206 w 49529"/>
              <a:gd name="T33" fmla="*/ 12657 h 49529"/>
              <a:gd name="T34" fmla="*/ 41481 w 49529"/>
              <a:gd name="T35" fmla="*/ 7132 h 49529"/>
              <a:gd name="T36" fmla="*/ 33755 w 49529"/>
              <a:gd name="T37" fmla="*/ 1915 h 49529"/>
              <a:gd name="T38" fmla="*/ 24303 w 49529"/>
              <a:gd name="T39" fmla="*/ 0 h 49529"/>
              <a:gd name="T40" fmla="*/ 45206 w 49529"/>
              <a:gd name="T41" fmla="*/ 12657 h 49529"/>
              <a:gd name="T42" fmla="*/ 30726 w 49529"/>
              <a:gd name="T43" fmla="*/ 12657 h 49529"/>
              <a:gd name="T44" fmla="*/ 35950 w 49529"/>
              <a:gd name="T45" fmla="*/ 17880 h 49529"/>
              <a:gd name="T46" fmla="*/ 35950 w 49529"/>
              <a:gd name="T47" fmla="*/ 30740 h 49529"/>
              <a:gd name="T48" fmla="*/ 30726 w 49529"/>
              <a:gd name="T49" fmla="*/ 35976 h 49529"/>
              <a:gd name="T50" fmla="*/ 45197 w 49529"/>
              <a:gd name="T51" fmla="*/ 35976 h 49529"/>
              <a:gd name="T52" fmla="*/ 46694 w 49529"/>
              <a:gd name="T53" fmla="*/ 33757 h 49529"/>
              <a:gd name="T54" fmla="*/ 48607 w 49529"/>
              <a:gd name="T55" fmla="*/ 24316 h 49529"/>
              <a:gd name="T56" fmla="*/ 46694 w 49529"/>
              <a:gd name="T57" fmla="*/ 14864 h 49529"/>
              <a:gd name="T58" fmla="*/ 45206 w 49529"/>
              <a:gd name="T59" fmla="*/ 12657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7"/>
                </a:lnTo>
                <a:lnTo>
                  <a:pt x="7172" y="7178"/>
                </a:lnTo>
                <a:lnTo>
                  <a:pt x="1925" y="14959"/>
                </a:lnTo>
                <a:lnTo>
                  <a:pt x="0" y="24472"/>
                </a:lnTo>
                <a:lnTo>
                  <a:pt x="1925" y="33974"/>
                </a:lnTo>
                <a:lnTo>
                  <a:pt x="7172" y="41751"/>
                </a:lnTo>
                <a:lnTo>
                  <a:pt x="14948" y="47004"/>
                </a:lnTo>
                <a:lnTo>
                  <a:pt x="24460" y="48933"/>
                </a:lnTo>
                <a:lnTo>
                  <a:pt x="33972" y="47004"/>
                </a:lnTo>
                <a:lnTo>
                  <a:pt x="41748" y="41751"/>
                </a:lnTo>
                <a:lnTo>
                  <a:pt x="45488" y="36207"/>
                </a:lnTo>
                <a:lnTo>
                  <a:pt x="17983" y="36207"/>
                </a:lnTo>
                <a:lnTo>
                  <a:pt x="12725" y="30937"/>
                </a:lnTo>
                <a:lnTo>
                  <a:pt x="12725" y="17995"/>
                </a:lnTo>
                <a:lnTo>
                  <a:pt x="17983" y="12738"/>
                </a:lnTo>
                <a:lnTo>
                  <a:pt x="45497" y="12738"/>
                </a:lnTo>
                <a:lnTo>
                  <a:pt x="41748" y="7178"/>
                </a:lnTo>
                <a:lnTo>
                  <a:pt x="33972" y="1927"/>
                </a:lnTo>
                <a:lnTo>
                  <a:pt x="24460" y="0"/>
                </a:lnTo>
                <a:close/>
              </a:path>
              <a:path w="49529" h="49529">
                <a:moveTo>
                  <a:pt x="45497" y="12738"/>
                </a:moveTo>
                <a:lnTo>
                  <a:pt x="30924" y="12738"/>
                </a:lnTo>
                <a:lnTo>
                  <a:pt x="36182" y="17995"/>
                </a:lnTo>
                <a:lnTo>
                  <a:pt x="36182" y="30937"/>
                </a:lnTo>
                <a:lnTo>
                  <a:pt x="30924" y="36207"/>
                </a:lnTo>
                <a:lnTo>
                  <a:pt x="45488" y="36207"/>
                </a:lnTo>
                <a:lnTo>
                  <a:pt x="46995" y="33974"/>
                </a:lnTo>
                <a:lnTo>
                  <a:pt x="48920" y="24472"/>
                </a:lnTo>
                <a:lnTo>
                  <a:pt x="46995" y="14959"/>
                </a:lnTo>
                <a:lnTo>
                  <a:pt x="45497"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00" name="object 227"/>
          <p:cNvSpPr>
            <a:spLocks/>
          </p:cNvSpPr>
          <p:nvPr/>
        </p:nvSpPr>
        <p:spPr bwMode="auto">
          <a:xfrm>
            <a:off x="5100638" y="3787775"/>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01" name="object 228"/>
          <p:cNvSpPr>
            <a:spLocks/>
          </p:cNvSpPr>
          <p:nvPr/>
        </p:nvSpPr>
        <p:spPr bwMode="auto">
          <a:xfrm>
            <a:off x="5100638" y="3802063"/>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02" name="object 229"/>
          <p:cNvSpPr>
            <a:spLocks/>
          </p:cNvSpPr>
          <p:nvPr/>
        </p:nvSpPr>
        <p:spPr bwMode="auto">
          <a:xfrm>
            <a:off x="5100638" y="3816350"/>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03" name="object 230"/>
          <p:cNvSpPr>
            <a:spLocks/>
          </p:cNvSpPr>
          <p:nvPr/>
        </p:nvSpPr>
        <p:spPr bwMode="auto">
          <a:xfrm>
            <a:off x="5100638" y="3829050"/>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04" name="object 231"/>
          <p:cNvSpPr>
            <a:spLocks/>
          </p:cNvSpPr>
          <p:nvPr/>
        </p:nvSpPr>
        <p:spPr bwMode="auto">
          <a:xfrm>
            <a:off x="5561013" y="3789363"/>
            <a:ext cx="36512" cy="36512"/>
          </a:xfrm>
          <a:custGeom>
            <a:avLst/>
            <a:gdLst>
              <a:gd name="T0" fmla="*/ 18242 w 36195"/>
              <a:gd name="T1" fmla="*/ 0 h 36195"/>
              <a:gd name="T2" fmla="*/ 11144 w 36195"/>
              <a:gd name="T3" fmla="*/ 1434 h 36195"/>
              <a:gd name="T4" fmla="*/ 5345 w 36195"/>
              <a:gd name="T5" fmla="*/ 5345 h 36195"/>
              <a:gd name="T6" fmla="*/ 1434 w 36195"/>
              <a:gd name="T7" fmla="*/ 11144 h 36195"/>
              <a:gd name="T8" fmla="*/ 0 w 36195"/>
              <a:gd name="T9" fmla="*/ 18242 h 36195"/>
              <a:gd name="T10" fmla="*/ 1434 w 36195"/>
              <a:gd name="T11" fmla="*/ 25351 h 36195"/>
              <a:gd name="T12" fmla="*/ 5345 w 36195"/>
              <a:gd name="T13" fmla="*/ 31158 h 36195"/>
              <a:gd name="T14" fmla="*/ 11144 w 36195"/>
              <a:gd name="T15" fmla="*/ 35075 h 36195"/>
              <a:gd name="T16" fmla="*/ 18242 w 36195"/>
              <a:gd name="T17" fmla="*/ 36512 h 36195"/>
              <a:gd name="T18" fmla="*/ 25349 w 36195"/>
              <a:gd name="T19" fmla="*/ 35075 h 36195"/>
              <a:gd name="T20" fmla="*/ 31151 w 36195"/>
              <a:gd name="T21" fmla="*/ 31158 h 36195"/>
              <a:gd name="T22" fmla="*/ 35064 w 36195"/>
              <a:gd name="T23" fmla="*/ 25351 h 36195"/>
              <a:gd name="T24" fmla="*/ 36499 w 36195"/>
              <a:gd name="T25" fmla="*/ 18242 h 36195"/>
              <a:gd name="T26" fmla="*/ 35064 w 36195"/>
              <a:gd name="T27" fmla="*/ 11144 h 36195"/>
              <a:gd name="T28" fmla="*/ 31151 w 36195"/>
              <a:gd name="T29" fmla="*/ 5345 h 36195"/>
              <a:gd name="T30" fmla="*/ 25349 w 36195"/>
              <a:gd name="T31" fmla="*/ 1434 h 36195"/>
              <a:gd name="T32" fmla="*/ 18242 w 36195"/>
              <a:gd name="T33" fmla="*/ 0 h 36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5">
                <a:moveTo>
                  <a:pt x="18084" y="0"/>
                </a:moveTo>
                <a:lnTo>
                  <a:pt x="11047" y="1422"/>
                </a:lnTo>
                <a:lnTo>
                  <a:pt x="5299" y="5299"/>
                </a:lnTo>
                <a:lnTo>
                  <a:pt x="1422" y="11047"/>
                </a:lnTo>
                <a:lnTo>
                  <a:pt x="0" y="18084"/>
                </a:lnTo>
                <a:lnTo>
                  <a:pt x="1422" y="25131"/>
                </a:lnTo>
                <a:lnTo>
                  <a:pt x="5299" y="30887"/>
                </a:lnTo>
                <a:lnTo>
                  <a:pt x="11047" y="34770"/>
                </a:lnTo>
                <a:lnTo>
                  <a:pt x="18084" y="36195"/>
                </a:lnTo>
                <a:lnTo>
                  <a:pt x="25129" y="34770"/>
                </a:lnTo>
                <a:lnTo>
                  <a:pt x="30881" y="30887"/>
                </a:lnTo>
                <a:lnTo>
                  <a:pt x="34760" y="25131"/>
                </a:lnTo>
                <a:lnTo>
                  <a:pt x="36182" y="18084"/>
                </a:lnTo>
                <a:lnTo>
                  <a:pt x="34760" y="11047"/>
                </a:lnTo>
                <a:lnTo>
                  <a:pt x="30881" y="5299"/>
                </a:lnTo>
                <a:lnTo>
                  <a:pt x="25129" y="1422"/>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05" name="object 232"/>
          <p:cNvSpPr>
            <a:spLocks/>
          </p:cNvSpPr>
          <p:nvPr/>
        </p:nvSpPr>
        <p:spPr bwMode="auto">
          <a:xfrm>
            <a:off x="5554663" y="3783013"/>
            <a:ext cx="50800" cy="49212"/>
          </a:xfrm>
          <a:custGeom>
            <a:avLst/>
            <a:gdLst>
              <a:gd name="T0" fmla="*/ 25088 w 49529"/>
              <a:gd name="T1" fmla="*/ 0 h 49529"/>
              <a:gd name="T2" fmla="*/ 15332 w 49529"/>
              <a:gd name="T3" fmla="*/ 1913 h 49529"/>
              <a:gd name="T4" fmla="*/ 7356 w 49529"/>
              <a:gd name="T5" fmla="*/ 7126 h 49529"/>
              <a:gd name="T6" fmla="*/ 1974 w 49529"/>
              <a:gd name="T7" fmla="*/ 14852 h 49529"/>
              <a:gd name="T8" fmla="*/ 0 w 49529"/>
              <a:gd name="T9" fmla="*/ 24303 h 49529"/>
              <a:gd name="T10" fmla="*/ 1974 w 49529"/>
              <a:gd name="T11" fmla="*/ 33753 h 49529"/>
              <a:gd name="T12" fmla="*/ 7356 w 49529"/>
              <a:gd name="T13" fmla="*/ 41489 h 49529"/>
              <a:gd name="T14" fmla="*/ 15332 w 49529"/>
              <a:gd name="T15" fmla="*/ 46713 h 49529"/>
              <a:gd name="T16" fmla="*/ 25088 w 49529"/>
              <a:gd name="T17" fmla="*/ 48632 h 49529"/>
              <a:gd name="T18" fmla="*/ 34846 w 49529"/>
              <a:gd name="T19" fmla="*/ 46713 h 49529"/>
              <a:gd name="T20" fmla="*/ 42825 w 49529"/>
              <a:gd name="T21" fmla="*/ 41489 h 49529"/>
              <a:gd name="T22" fmla="*/ 46673 w 49529"/>
              <a:gd name="T23" fmla="*/ 35963 h 49529"/>
              <a:gd name="T24" fmla="*/ 18457 w 49529"/>
              <a:gd name="T25" fmla="*/ 35963 h 49529"/>
              <a:gd name="T26" fmla="*/ 13065 w 49529"/>
              <a:gd name="T27" fmla="*/ 30739 h 49529"/>
              <a:gd name="T28" fmla="*/ 13065 w 49529"/>
              <a:gd name="T29" fmla="*/ 17880 h 49529"/>
              <a:gd name="T30" fmla="*/ 18457 w 49529"/>
              <a:gd name="T31" fmla="*/ 12668 h 49529"/>
              <a:gd name="T32" fmla="*/ 46689 w 49529"/>
              <a:gd name="T33" fmla="*/ 12668 h 49529"/>
              <a:gd name="T34" fmla="*/ 42825 w 49529"/>
              <a:gd name="T35" fmla="*/ 7126 h 49529"/>
              <a:gd name="T36" fmla="*/ 34846 w 49529"/>
              <a:gd name="T37" fmla="*/ 1913 h 49529"/>
              <a:gd name="T38" fmla="*/ 25088 w 49529"/>
              <a:gd name="T39" fmla="*/ 0 h 49529"/>
              <a:gd name="T40" fmla="*/ 46689 w 49529"/>
              <a:gd name="T41" fmla="*/ 12668 h 49529"/>
              <a:gd name="T42" fmla="*/ 31718 w 49529"/>
              <a:gd name="T43" fmla="*/ 12668 h 49529"/>
              <a:gd name="T44" fmla="*/ 37123 w 49529"/>
              <a:gd name="T45" fmla="*/ 17880 h 49529"/>
              <a:gd name="T46" fmla="*/ 37123 w 49529"/>
              <a:gd name="T47" fmla="*/ 30739 h 49529"/>
              <a:gd name="T48" fmla="*/ 31718 w 49529"/>
              <a:gd name="T49" fmla="*/ 35963 h 49529"/>
              <a:gd name="T50" fmla="*/ 46673 w 49529"/>
              <a:gd name="T51" fmla="*/ 35963 h 49529"/>
              <a:gd name="T52" fmla="*/ 48211 w 49529"/>
              <a:gd name="T53" fmla="*/ 33753 h 49529"/>
              <a:gd name="T54" fmla="*/ 50189 w 49529"/>
              <a:gd name="T55" fmla="*/ 24303 h 49529"/>
              <a:gd name="T56" fmla="*/ 48211 w 49529"/>
              <a:gd name="T57" fmla="*/ 14852 h 49529"/>
              <a:gd name="T58" fmla="*/ 46689 w 49529"/>
              <a:gd name="T59" fmla="*/ 12668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5"/>
                </a:lnTo>
                <a:lnTo>
                  <a:pt x="7172" y="7172"/>
                </a:lnTo>
                <a:lnTo>
                  <a:pt x="1925" y="14948"/>
                </a:lnTo>
                <a:lnTo>
                  <a:pt x="0" y="24460"/>
                </a:lnTo>
                <a:lnTo>
                  <a:pt x="1925" y="33970"/>
                </a:lnTo>
                <a:lnTo>
                  <a:pt x="7172" y="41756"/>
                </a:lnTo>
                <a:lnTo>
                  <a:pt x="14948" y="47014"/>
                </a:lnTo>
                <a:lnTo>
                  <a:pt x="24460" y="48945"/>
                </a:lnTo>
                <a:lnTo>
                  <a:pt x="33974" y="47014"/>
                </a:lnTo>
                <a:lnTo>
                  <a:pt x="41754" y="41756"/>
                </a:lnTo>
                <a:lnTo>
                  <a:pt x="45505" y="36195"/>
                </a:lnTo>
                <a:lnTo>
                  <a:pt x="17995" y="36195"/>
                </a:lnTo>
                <a:lnTo>
                  <a:pt x="12738" y="30937"/>
                </a:lnTo>
                <a:lnTo>
                  <a:pt x="12738" y="17995"/>
                </a:lnTo>
                <a:lnTo>
                  <a:pt x="17995" y="12750"/>
                </a:lnTo>
                <a:lnTo>
                  <a:pt x="45521" y="12750"/>
                </a:lnTo>
                <a:lnTo>
                  <a:pt x="41754" y="7172"/>
                </a:lnTo>
                <a:lnTo>
                  <a:pt x="33974" y="1925"/>
                </a:lnTo>
                <a:lnTo>
                  <a:pt x="24460" y="0"/>
                </a:lnTo>
                <a:close/>
              </a:path>
              <a:path w="49529" h="49529">
                <a:moveTo>
                  <a:pt x="45521" y="12750"/>
                </a:moveTo>
                <a:lnTo>
                  <a:pt x="30924" y="12750"/>
                </a:lnTo>
                <a:lnTo>
                  <a:pt x="36194" y="17995"/>
                </a:lnTo>
                <a:lnTo>
                  <a:pt x="36194" y="30937"/>
                </a:lnTo>
                <a:lnTo>
                  <a:pt x="30924" y="36195"/>
                </a:lnTo>
                <a:lnTo>
                  <a:pt x="45505" y="36195"/>
                </a:lnTo>
                <a:lnTo>
                  <a:pt x="47005" y="33970"/>
                </a:lnTo>
                <a:lnTo>
                  <a:pt x="48933" y="24460"/>
                </a:lnTo>
                <a:lnTo>
                  <a:pt x="47005" y="14948"/>
                </a:lnTo>
                <a:lnTo>
                  <a:pt x="45521" y="1275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06" name="object 233"/>
          <p:cNvSpPr>
            <a:spLocks/>
          </p:cNvSpPr>
          <p:nvPr/>
        </p:nvSpPr>
        <p:spPr bwMode="auto">
          <a:xfrm>
            <a:off x="5099050" y="3886200"/>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07" name="object 234"/>
          <p:cNvSpPr>
            <a:spLocks/>
          </p:cNvSpPr>
          <p:nvPr/>
        </p:nvSpPr>
        <p:spPr bwMode="auto">
          <a:xfrm>
            <a:off x="5099050" y="3900488"/>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08" name="object 235"/>
          <p:cNvSpPr>
            <a:spLocks/>
          </p:cNvSpPr>
          <p:nvPr/>
        </p:nvSpPr>
        <p:spPr bwMode="auto">
          <a:xfrm>
            <a:off x="5099050" y="3913188"/>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09" name="object 236"/>
          <p:cNvSpPr>
            <a:spLocks/>
          </p:cNvSpPr>
          <p:nvPr/>
        </p:nvSpPr>
        <p:spPr bwMode="auto">
          <a:xfrm>
            <a:off x="5099050" y="3927475"/>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10" name="object 237"/>
          <p:cNvSpPr>
            <a:spLocks/>
          </p:cNvSpPr>
          <p:nvPr/>
        </p:nvSpPr>
        <p:spPr bwMode="auto">
          <a:xfrm>
            <a:off x="5559425" y="3887788"/>
            <a:ext cx="36513" cy="36512"/>
          </a:xfrm>
          <a:custGeom>
            <a:avLst/>
            <a:gdLst>
              <a:gd name="T0" fmla="*/ 18256 w 36195"/>
              <a:gd name="T1" fmla="*/ 0 h 36829"/>
              <a:gd name="T2" fmla="*/ 11150 w 36195"/>
              <a:gd name="T3" fmla="*/ 1410 h 36829"/>
              <a:gd name="T4" fmla="*/ 5347 w 36195"/>
              <a:gd name="T5" fmla="*/ 5256 h 36829"/>
              <a:gd name="T6" fmla="*/ 1434 w 36195"/>
              <a:gd name="T7" fmla="*/ 10963 h 36829"/>
              <a:gd name="T8" fmla="*/ 0 w 36195"/>
              <a:gd name="T9" fmla="*/ 17954 h 36829"/>
              <a:gd name="T10" fmla="*/ 1434 w 36195"/>
              <a:gd name="T11" fmla="*/ 24927 h 36829"/>
              <a:gd name="T12" fmla="*/ 5347 w 36195"/>
              <a:gd name="T13" fmla="*/ 30631 h 36829"/>
              <a:gd name="T14" fmla="*/ 11150 w 36195"/>
              <a:gd name="T15" fmla="*/ 34482 h 36829"/>
              <a:gd name="T16" fmla="*/ 18256 w 36195"/>
              <a:gd name="T17" fmla="*/ 35895 h 36829"/>
              <a:gd name="T18" fmla="*/ 25355 w 36195"/>
              <a:gd name="T19" fmla="*/ 34482 h 36829"/>
              <a:gd name="T20" fmla="*/ 31154 w 36195"/>
              <a:gd name="T21" fmla="*/ 30631 h 36829"/>
              <a:gd name="T22" fmla="*/ 35065 w 36195"/>
              <a:gd name="T23" fmla="*/ 24927 h 36829"/>
              <a:gd name="T24" fmla="*/ 36500 w 36195"/>
              <a:gd name="T25" fmla="*/ 17954 h 36829"/>
              <a:gd name="T26" fmla="*/ 35065 w 36195"/>
              <a:gd name="T27" fmla="*/ 10963 h 36829"/>
              <a:gd name="T28" fmla="*/ 31154 w 36195"/>
              <a:gd name="T29" fmla="*/ 5256 h 36829"/>
              <a:gd name="T30" fmla="*/ 25355 w 36195"/>
              <a:gd name="T31" fmla="*/ 1410 h 36829"/>
              <a:gd name="T32" fmla="*/ 18256 w 36195"/>
              <a:gd name="T33" fmla="*/ 0 h 368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29">
                <a:moveTo>
                  <a:pt x="18097" y="0"/>
                </a:moveTo>
                <a:lnTo>
                  <a:pt x="11053" y="1422"/>
                </a:lnTo>
                <a:lnTo>
                  <a:pt x="5300" y="5302"/>
                </a:lnTo>
                <a:lnTo>
                  <a:pt x="1422" y="11058"/>
                </a:lnTo>
                <a:lnTo>
                  <a:pt x="0" y="18110"/>
                </a:lnTo>
                <a:lnTo>
                  <a:pt x="1422" y="25143"/>
                </a:lnTo>
                <a:lnTo>
                  <a:pt x="5300" y="30897"/>
                </a:lnTo>
                <a:lnTo>
                  <a:pt x="11053" y="34781"/>
                </a:lnTo>
                <a:lnTo>
                  <a:pt x="18097" y="36207"/>
                </a:lnTo>
                <a:lnTo>
                  <a:pt x="25134" y="34781"/>
                </a:lnTo>
                <a:lnTo>
                  <a:pt x="30883" y="30897"/>
                </a:lnTo>
                <a:lnTo>
                  <a:pt x="34760" y="25143"/>
                </a:lnTo>
                <a:lnTo>
                  <a:pt x="36182" y="18110"/>
                </a:lnTo>
                <a:lnTo>
                  <a:pt x="34760" y="11058"/>
                </a:lnTo>
                <a:lnTo>
                  <a:pt x="30883" y="5302"/>
                </a:lnTo>
                <a:lnTo>
                  <a:pt x="25134" y="1422"/>
                </a:lnTo>
                <a:lnTo>
                  <a:pt x="18097"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11" name="object 238"/>
          <p:cNvSpPr>
            <a:spLocks/>
          </p:cNvSpPr>
          <p:nvPr/>
        </p:nvSpPr>
        <p:spPr bwMode="auto">
          <a:xfrm>
            <a:off x="5553075" y="3881438"/>
            <a:ext cx="50800" cy="49212"/>
          </a:xfrm>
          <a:custGeom>
            <a:avLst/>
            <a:gdLst>
              <a:gd name="T0" fmla="*/ 25088 w 49529"/>
              <a:gd name="T1" fmla="*/ 0 h 49529"/>
              <a:gd name="T2" fmla="*/ 15332 w 49529"/>
              <a:gd name="T3" fmla="*/ 1913 h 49529"/>
              <a:gd name="T4" fmla="*/ 7356 w 49529"/>
              <a:gd name="T5" fmla="*/ 7129 h 49529"/>
              <a:gd name="T6" fmla="*/ 1974 w 49529"/>
              <a:gd name="T7" fmla="*/ 14863 h 49529"/>
              <a:gd name="T8" fmla="*/ 0 w 49529"/>
              <a:gd name="T9" fmla="*/ 24328 h 49529"/>
              <a:gd name="T10" fmla="*/ 1974 w 49529"/>
              <a:gd name="T11" fmla="*/ 33772 h 49529"/>
              <a:gd name="T12" fmla="*/ 7356 w 49529"/>
              <a:gd name="T13" fmla="*/ 41495 h 49529"/>
              <a:gd name="T14" fmla="*/ 15332 w 49529"/>
              <a:gd name="T15" fmla="*/ 46707 h 49529"/>
              <a:gd name="T16" fmla="*/ 25088 w 49529"/>
              <a:gd name="T17" fmla="*/ 48620 h 49529"/>
              <a:gd name="T18" fmla="*/ 34844 w 49529"/>
              <a:gd name="T19" fmla="*/ 46707 h 49529"/>
              <a:gd name="T20" fmla="*/ 42819 w 49529"/>
              <a:gd name="T21" fmla="*/ 41495 h 49529"/>
              <a:gd name="T22" fmla="*/ 46666 w 49529"/>
              <a:gd name="T23" fmla="*/ 35975 h 49529"/>
              <a:gd name="T24" fmla="*/ 18457 w 49529"/>
              <a:gd name="T25" fmla="*/ 35975 h 49529"/>
              <a:gd name="T26" fmla="*/ 13065 w 49529"/>
              <a:gd name="T27" fmla="*/ 30751 h 49529"/>
              <a:gd name="T28" fmla="*/ 13065 w 49529"/>
              <a:gd name="T29" fmla="*/ 17893 h 49529"/>
              <a:gd name="T30" fmla="*/ 18457 w 49529"/>
              <a:gd name="T31" fmla="*/ 12668 h 49529"/>
              <a:gd name="T32" fmla="*/ 46674 w 49529"/>
              <a:gd name="T33" fmla="*/ 12668 h 49529"/>
              <a:gd name="T34" fmla="*/ 42819 w 49529"/>
              <a:gd name="T35" fmla="*/ 7129 h 49529"/>
              <a:gd name="T36" fmla="*/ 34844 w 49529"/>
              <a:gd name="T37" fmla="*/ 1913 h 49529"/>
              <a:gd name="T38" fmla="*/ 25088 w 49529"/>
              <a:gd name="T39" fmla="*/ 0 h 49529"/>
              <a:gd name="T40" fmla="*/ 46674 w 49529"/>
              <a:gd name="T41" fmla="*/ 12668 h 49529"/>
              <a:gd name="T42" fmla="*/ 31731 w 49529"/>
              <a:gd name="T43" fmla="*/ 12668 h 49529"/>
              <a:gd name="T44" fmla="*/ 37123 w 49529"/>
              <a:gd name="T45" fmla="*/ 17893 h 49529"/>
              <a:gd name="T46" fmla="*/ 37123 w 49529"/>
              <a:gd name="T47" fmla="*/ 30751 h 49529"/>
              <a:gd name="T48" fmla="*/ 31731 w 49529"/>
              <a:gd name="T49" fmla="*/ 35975 h 49529"/>
              <a:gd name="T50" fmla="*/ 46666 w 49529"/>
              <a:gd name="T51" fmla="*/ 35975 h 49529"/>
              <a:gd name="T52" fmla="*/ 48201 w 49529"/>
              <a:gd name="T53" fmla="*/ 33772 h 49529"/>
              <a:gd name="T54" fmla="*/ 50175 w 49529"/>
              <a:gd name="T55" fmla="*/ 24328 h 49529"/>
              <a:gd name="T56" fmla="*/ 48201 w 49529"/>
              <a:gd name="T57" fmla="*/ 14863 h 49529"/>
              <a:gd name="T58" fmla="*/ 46674 w 49529"/>
              <a:gd name="T59" fmla="*/ 12668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5"/>
                </a:lnTo>
                <a:lnTo>
                  <a:pt x="7172" y="7175"/>
                </a:lnTo>
                <a:lnTo>
                  <a:pt x="1925" y="14959"/>
                </a:lnTo>
                <a:lnTo>
                  <a:pt x="0" y="24485"/>
                </a:lnTo>
                <a:lnTo>
                  <a:pt x="1925" y="33990"/>
                </a:lnTo>
                <a:lnTo>
                  <a:pt x="7172" y="41762"/>
                </a:lnTo>
                <a:lnTo>
                  <a:pt x="14948" y="47008"/>
                </a:lnTo>
                <a:lnTo>
                  <a:pt x="24460" y="48933"/>
                </a:lnTo>
                <a:lnTo>
                  <a:pt x="33972" y="47008"/>
                </a:lnTo>
                <a:lnTo>
                  <a:pt x="41748" y="41762"/>
                </a:lnTo>
                <a:lnTo>
                  <a:pt x="45498" y="36207"/>
                </a:lnTo>
                <a:lnTo>
                  <a:pt x="17995" y="36207"/>
                </a:lnTo>
                <a:lnTo>
                  <a:pt x="12738" y="30949"/>
                </a:lnTo>
                <a:lnTo>
                  <a:pt x="12738" y="18008"/>
                </a:lnTo>
                <a:lnTo>
                  <a:pt x="17995" y="12750"/>
                </a:lnTo>
                <a:lnTo>
                  <a:pt x="45506" y="12750"/>
                </a:lnTo>
                <a:lnTo>
                  <a:pt x="41748" y="7175"/>
                </a:lnTo>
                <a:lnTo>
                  <a:pt x="33972" y="1925"/>
                </a:lnTo>
                <a:lnTo>
                  <a:pt x="24460" y="0"/>
                </a:lnTo>
                <a:close/>
              </a:path>
              <a:path w="49529" h="49529">
                <a:moveTo>
                  <a:pt x="45506" y="12750"/>
                </a:moveTo>
                <a:lnTo>
                  <a:pt x="30937" y="12750"/>
                </a:lnTo>
                <a:lnTo>
                  <a:pt x="36194" y="18008"/>
                </a:lnTo>
                <a:lnTo>
                  <a:pt x="36194" y="30949"/>
                </a:lnTo>
                <a:lnTo>
                  <a:pt x="30937" y="36207"/>
                </a:lnTo>
                <a:lnTo>
                  <a:pt x="45498" y="36207"/>
                </a:lnTo>
                <a:lnTo>
                  <a:pt x="46995" y="33990"/>
                </a:lnTo>
                <a:lnTo>
                  <a:pt x="48920" y="24485"/>
                </a:lnTo>
                <a:lnTo>
                  <a:pt x="46995" y="14959"/>
                </a:lnTo>
                <a:lnTo>
                  <a:pt x="45506" y="1275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12" name="object 239"/>
          <p:cNvSpPr>
            <a:spLocks/>
          </p:cNvSpPr>
          <p:nvPr/>
        </p:nvSpPr>
        <p:spPr bwMode="auto">
          <a:xfrm>
            <a:off x="5100638" y="3981450"/>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13" name="object 240"/>
          <p:cNvSpPr>
            <a:spLocks/>
          </p:cNvSpPr>
          <p:nvPr/>
        </p:nvSpPr>
        <p:spPr bwMode="auto">
          <a:xfrm>
            <a:off x="5100638" y="3995738"/>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14" name="object 241"/>
          <p:cNvSpPr>
            <a:spLocks/>
          </p:cNvSpPr>
          <p:nvPr/>
        </p:nvSpPr>
        <p:spPr bwMode="auto">
          <a:xfrm>
            <a:off x="5100638" y="4008438"/>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15" name="object 242"/>
          <p:cNvSpPr>
            <a:spLocks/>
          </p:cNvSpPr>
          <p:nvPr/>
        </p:nvSpPr>
        <p:spPr bwMode="auto">
          <a:xfrm>
            <a:off x="5100638" y="4022725"/>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16" name="object 243"/>
          <p:cNvSpPr>
            <a:spLocks/>
          </p:cNvSpPr>
          <p:nvPr/>
        </p:nvSpPr>
        <p:spPr bwMode="auto">
          <a:xfrm>
            <a:off x="5561013" y="3983038"/>
            <a:ext cx="36512" cy="36512"/>
          </a:xfrm>
          <a:custGeom>
            <a:avLst/>
            <a:gdLst>
              <a:gd name="T0" fmla="*/ 18242 w 36195"/>
              <a:gd name="T1" fmla="*/ 0 h 36195"/>
              <a:gd name="T2" fmla="*/ 11144 w 36195"/>
              <a:gd name="T3" fmla="*/ 1432 h 36195"/>
              <a:gd name="T4" fmla="*/ 5345 w 36195"/>
              <a:gd name="T5" fmla="*/ 5340 h 36195"/>
              <a:gd name="T6" fmla="*/ 1434 w 36195"/>
              <a:gd name="T7" fmla="*/ 11139 h 36195"/>
              <a:gd name="T8" fmla="*/ 0 w 36195"/>
              <a:gd name="T9" fmla="*/ 18242 h 36195"/>
              <a:gd name="T10" fmla="*/ 1434 w 36195"/>
              <a:gd name="T11" fmla="*/ 25349 h 36195"/>
              <a:gd name="T12" fmla="*/ 5345 w 36195"/>
              <a:gd name="T13" fmla="*/ 31151 h 36195"/>
              <a:gd name="T14" fmla="*/ 11144 w 36195"/>
              <a:gd name="T15" fmla="*/ 35064 h 36195"/>
              <a:gd name="T16" fmla="*/ 18242 w 36195"/>
              <a:gd name="T17" fmla="*/ 36499 h 36195"/>
              <a:gd name="T18" fmla="*/ 25349 w 36195"/>
              <a:gd name="T19" fmla="*/ 35064 h 36195"/>
              <a:gd name="T20" fmla="*/ 31151 w 36195"/>
              <a:gd name="T21" fmla="*/ 31151 h 36195"/>
              <a:gd name="T22" fmla="*/ 35064 w 36195"/>
              <a:gd name="T23" fmla="*/ 25349 h 36195"/>
              <a:gd name="T24" fmla="*/ 36499 w 36195"/>
              <a:gd name="T25" fmla="*/ 18242 h 36195"/>
              <a:gd name="T26" fmla="*/ 35064 w 36195"/>
              <a:gd name="T27" fmla="*/ 11139 h 36195"/>
              <a:gd name="T28" fmla="*/ 31151 w 36195"/>
              <a:gd name="T29" fmla="*/ 5340 h 36195"/>
              <a:gd name="T30" fmla="*/ 25349 w 36195"/>
              <a:gd name="T31" fmla="*/ 1432 h 36195"/>
              <a:gd name="T32" fmla="*/ 18242 w 36195"/>
              <a:gd name="T33" fmla="*/ 0 h 36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5">
                <a:moveTo>
                  <a:pt x="18084" y="0"/>
                </a:moveTo>
                <a:lnTo>
                  <a:pt x="11047" y="1420"/>
                </a:lnTo>
                <a:lnTo>
                  <a:pt x="5299" y="5294"/>
                </a:lnTo>
                <a:lnTo>
                  <a:pt x="1422" y="11042"/>
                </a:lnTo>
                <a:lnTo>
                  <a:pt x="0" y="18084"/>
                </a:lnTo>
                <a:lnTo>
                  <a:pt x="1422" y="25129"/>
                </a:lnTo>
                <a:lnTo>
                  <a:pt x="5299" y="30881"/>
                </a:lnTo>
                <a:lnTo>
                  <a:pt x="11047" y="34760"/>
                </a:lnTo>
                <a:lnTo>
                  <a:pt x="18084" y="36182"/>
                </a:lnTo>
                <a:lnTo>
                  <a:pt x="25129" y="34760"/>
                </a:lnTo>
                <a:lnTo>
                  <a:pt x="30881" y="30881"/>
                </a:lnTo>
                <a:lnTo>
                  <a:pt x="34760" y="25129"/>
                </a:lnTo>
                <a:lnTo>
                  <a:pt x="36182" y="18084"/>
                </a:lnTo>
                <a:lnTo>
                  <a:pt x="34760" y="11042"/>
                </a:lnTo>
                <a:lnTo>
                  <a:pt x="30881" y="5294"/>
                </a:lnTo>
                <a:lnTo>
                  <a:pt x="25129" y="1420"/>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17" name="object 244"/>
          <p:cNvSpPr>
            <a:spLocks/>
          </p:cNvSpPr>
          <p:nvPr/>
        </p:nvSpPr>
        <p:spPr bwMode="auto">
          <a:xfrm>
            <a:off x="5554663" y="3976688"/>
            <a:ext cx="50800" cy="49212"/>
          </a:xfrm>
          <a:custGeom>
            <a:avLst/>
            <a:gdLst>
              <a:gd name="T0" fmla="*/ 25088 w 49529"/>
              <a:gd name="T1" fmla="*/ 0 h 49529"/>
              <a:gd name="T2" fmla="*/ 15332 w 49529"/>
              <a:gd name="T3" fmla="*/ 1913 h 49529"/>
              <a:gd name="T4" fmla="*/ 7356 w 49529"/>
              <a:gd name="T5" fmla="*/ 7126 h 49529"/>
              <a:gd name="T6" fmla="*/ 1974 w 49529"/>
              <a:gd name="T7" fmla="*/ 14852 h 49529"/>
              <a:gd name="T8" fmla="*/ 0 w 49529"/>
              <a:gd name="T9" fmla="*/ 24303 h 49529"/>
              <a:gd name="T10" fmla="*/ 1974 w 49529"/>
              <a:gd name="T11" fmla="*/ 33749 h 49529"/>
              <a:gd name="T12" fmla="*/ 7356 w 49529"/>
              <a:gd name="T13" fmla="*/ 41476 h 49529"/>
              <a:gd name="T14" fmla="*/ 15332 w 49529"/>
              <a:gd name="T15" fmla="*/ 46692 h 49529"/>
              <a:gd name="T16" fmla="*/ 25088 w 49529"/>
              <a:gd name="T17" fmla="*/ 48607 h 49529"/>
              <a:gd name="T18" fmla="*/ 34846 w 49529"/>
              <a:gd name="T19" fmla="*/ 46692 h 49529"/>
              <a:gd name="T20" fmla="*/ 42825 w 49529"/>
              <a:gd name="T21" fmla="*/ 41476 h 49529"/>
              <a:gd name="T22" fmla="*/ 46677 w 49529"/>
              <a:gd name="T23" fmla="*/ 35950 h 49529"/>
              <a:gd name="T24" fmla="*/ 18457 w 49529"/>
              <a:gd name="T25" fmla="*/ 35950 h 49529"/>
              <a:gd name="T26" fmla="*/ 13065 w 49529"/>
              <a:gd name="T27" fmla="*/ 30726 h 49529"/>
              <a:gd name="T28" fmla="*/ 13065 w 49529"/>
              <a:gd name="T29" fmla="*/ 17880 h 49529"/>
              <a:gd name="T30" fmla="*/ 18457 w 49529"/>
              <a:gd name="T31" fmla="*/ 12656 h 49529"/>
              <a:gd name="T32" fmla="*/ 46681 w 49529"/>
              <a:gd name="T33" fmla="*/ 12656 h 49529"/>
              <a:gd name="T34" fmla="*/ 42825 w 49529"/>
              <a:gd name="T35" fmla="*/ 7126 h 49529"/>
              <a:gd name="T36" fmla="*/ 34846 w 49529"/>
              <a:gd name="T37" fmla="*/ 1913 h 49529"/>
              <a:gd name="T38" fmla="*/ 25088 w 49529"/>
              <a:gd name="T39" fmla="*/ 0 h 49529"/>
              <a:gd name="T40" fmla="*/ 46681 w 49529"/>
              <a:gd name="T41" fmla="*/ 12656 h 49529"/>
              <a:gd name="T42" fmla="*/ 31718 w 49529"/>
              <a:gd name="T43" fmla="*/ 12656 h 49529"/>
              <a:gd name="T44" fmla="*/ 37123 w 49529"/>
              <a:gd name="T45" fmla="*/ 17880 h 49529"/>
              <a:gd name="T46" fmla="*/ 37123 w 49529"/>
              <a:gd name="T47" fmla="*/ 30726 h 49529"/>
              <a:gd name="T48" fmla="*/ 31718 w 49529"/>
              <a:gd name="T49" fmla="*/ 35950 h 49529"/>
              <a:gd name="T50" fmla="*/ 46677 w 49529"/>
              <a:gd name="T51" fmla="*/ 35950 h 49529"/>
              <a:gd name="T52" fmla="*/ 48211 w 49529"/>
              <a:gd name="T53" fmla="*/ 33749 h 49529"/>
              <a:gd name="T54" fmla="*/ 50189 w 49529"/>
              <a:gd name="T55" fmla="*/ 24303 h 49529"/>
              <a:gd name="T56" fmla="*/ 48211 w 49529"/>
              <a:gd name="T57" fmla="*/ 14852 h 49529"/>
              <a:gd name="T58" fmla="*/ 46681 w 49529"/>
              <a:gd name="T59" fmla="*/ 12656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5"/>
                </a:lnTo>
                <a:lnTo>
                  <a:pt x="7172" y="7172"/>
                </a:lnTo>
                <a:lnTo>
                  <a:pt x="1925" y="14948"/>
                </a:lnTo>
                <a:lnTo>
                  <a:pt x="0" y="24460"/>
                </a:lnTo>
                <a:lnTo>
                  <a:pt x="1925" y="33966"/>
                </a:lnTo>
                <a:lnTo>
                  <a:pt x="7172" y="41743"/>
                </a:lnTo>
                <a:lnTo>
                  <a:pt x="14948" y="46993"/>
                </a:lnTo>
                <a:lnTo>
                  <a:pt x="24460" y="48920"/>
                </a:lnTo>
                <a:lnTo>
                  <a:pt x="33974" y="46993"/>
                </a:lnTo>
                <a:lnTo>
                  <a:pt x="41754" y="41743"/>
                </a:lnTo>
                <a:lnTo>
                  <a:pt x="45509" y="36182"/>
                </a:lnTo>
                <a:lnTo>
                  <a:pt x="17995" y="36182"/>
                </a:lnTo>
                <a:lnTo>
                  <a:pt x="12738" y="30924"/>
                </a:lnTo>
                <a:lnTo>
                  <a:pt x="12738" y="17995"/>
                </a:lnTo>
                <a:lnTo>
                  <a:pt x="17995" y="12738"/>
                </a:lnTo>
                <a:lnTo>
                  <a:pt x="45513" y="12738"/>
                </a:lnTo>
                <a:lnTo>
                  <a:pt x="41754" y="7172"/>
                </a:lnTo>
                <a:lnTo>
                  <a:pt x="33974" y="1925"/>
                </a:lnTo>
                <a:lnTo>
                  <a:pt x="24460" y="0"/>
                </a:lnTo>
                <a:close/>
              </a:path>
              <a:path w="49529" h="49529">
                <a:moveTo>
                  <a:pt x="45513" y="12738"/>
                </a:moveTo>
                <a:lnTo>
                  <a:pt x="30924" y="12738"/>
                </a:lnTo>
                <a:lnTo>
                  <a:pt x="36194" y="17995"/>
                </a:lnTo>
                <a:lnTo>
                  <a:pt x="36194" y="30924"/>
                </a:lnTo>
                <a:lnTo>
                  <a:pt x="30924" y="36182"/>
                </a:lnTo>
                <a:lnTo>
                  <a:pt x="45509" y="36182"/>
                </a:lnTo>
                <a:lnTo>
                  <a:pt x="47005" y="33966"/>
                </a:lnTo>
                <a:lnTo>
                  <a:pt x="48933" y="24460"/>
                </a:lnTo>
                <a:lnTo>
                  <a:pt x="47005" y="14948"/>
                </a:lnTo>
                <a:lnTo>
                  <a:pt x="45513"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18" name="object 245"/>
          <p:cNvSpPr>
            <a:spLocks/>
          </p:cNvSpPr>
          <p:nvPr/>
        </p:nvSpPr>
        <p:spPr bwMode="auto">
          <a:xfrm>
            <a:off x="5100638" y="4079875"/>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19" name="object 246"/>
          <p:cNvSpPr>
            <a:spLocks/>
          </p:cNvSpPr>
          <p:nvPr/>
        </p:nvSpPr>
        <p:spPr bwMode="auto">
          <a:xfrm>
            <a:off x="5100638" y="4108450"/>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20" name="object 247"/>
          <p:cNvSpPr>
            <a:spLocks/>
          </p:cNvSpPr>
          <p:nvPr/>
        </p:nvSpPr>
        <p:spPr bwMode="auto">
          <a:xfrm>
            <a:off x="5100638" y="4121150"/>
            <a:ext cx="234950" cy="0"/>
          </a:xfrm>
          <a:custGeom>
            <a:avLst/>
            <a:gdLst>
              <a:gd name="T0" fmla="*/ 0 w 235585"/>
              <a:gd name="T1" fmla="*/ 234569 w 235585"/>
              <a:gd name="T2" fmla="*/ 0 60000 65536"/>
              <a:gd name="T3" fmla="*/ 0 60000 65536"/>
            </a:gdLst>
            <a:ahLst/>
            <a:cxnLst>
              <a:cxn ang="T2">
                <a:pos x="T0" y="0"/>
              </a:cxn>
              <a:cxn ang="T3">
                <a:pos x="T1" y="0"/>
              </a:cxn>
            </a:cxnLst>
            <a:rect l="0" t="0" r="r" b="b"/>
            <a:pathLst>
              <a:path w="235585">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21" name="object 248"/>
          <p:cNvSpPr>
            <a:spLocks/>
          </p:cNvSpPr>
          <p:nvPr/>
        </p:nvSpPr>
        <p:spPr bwMode="auto">
          <a:xfrm>
            <a:off x="5561013" y="4081463"/>
            <a:ext cx="36512" cy="36512"/>
          </a:xfrm>
          <a:custGeom>
            <a:avLst/>
            <a:gdLst>
              <a:gd name="T0" fmla="*/ 18242 w 36195"/>
              <a:gd name="T1" fmla="*/ 0 h 36829"/>
              <a:gd name="T2" fmla="*/ 11144 w 36195"/>
              <a:gd name="T3" fmla="*/ 1412 h 36829"/>
              <a:gd name="T4" fmla="*/ 5345 w 36195"/>
              <a:gd name="T5" fmla="*/ 5261 h 36829"/>
              <a:gd name="T6" fmla="*/ 1434 w 36195"/>
              <a:gd name="T7" fmla="*/ 10968 h 36829"/>
              <a:gd name="T8" fmla="*/ 0 w 36195"/>
              <a:gd name="T9" fmla="*/ 17954 h 36829"/>
              <a:gd name="T10" fmla="*/ 1434 w 36195"/>
              <a:gd name="T11" fmla="*/ 24933 h 36829"/>
              <a:gd name="T12" fmla="*/ 5345 w 36195"/>
              <a:gd name="T13" fmla="*/ 30636 h 36829"/>
              <a:gd name="T14" fmla="*/ 11144 w 36195"/>
              <a:gd name="T15" fmla="*/ 34484 h 36829"/>
              <a:gd name="T16" fmla="*/ 18242 w 36195"/>
              <a:gd name="T17" fmla="*/ 35895 h 36829"/>
              <a:gd name="T18" fmla="*/ 25349 w 36195"/>
              <a:gd name="T19" fmla="*/ 34484 h 36829"/>
              <a:gd name="T20" fmla="*/ 31151 w 36195"/>
              <a:gd name="T21" fmla="*/ 30636 h 36829"/>
              <a:gd name="T22" fmla="*/ 35064 w 36195"/>
              <a:gd name="T23" fmla="*/ 24933 h 36829"/>
              <a:gd name="T24" fmla="*/ 36499 w 36195"/>
              <a:gd name="T25" fmla="*/ 17954 h 36829"/>
              <a:gd name="T26" fmla="*/ 35064 w 36195"/>
              <a:gd name="T27" fmla="*/ 10968 h 36829"/>
              <a:gd name="T28" fmla="*/ 31151 w 36195"/>
              <a:gd name="T29" fmla="*/ 5261 h 36829"/>
              <a:gd name="T30" fmla="*/ 25349 w 36195"/>
              <a:gd name="T31" fmla="*/ 1412 h 36829"/>
              <a:gd name="T32" fmla="*/ 18242 w 36195"/>
              <a:gd name="T33" fmla="*/ 0 h 368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29">
                <a:moveTo>
                  <a:pt x="18084" y="0"/>
                </a:moveTo>
                <a:lnTo>
                  <a:pt x="11047" y="1424"/>
                </a:lnTo>
                <a:lnTo>
                  <a:pt x="5299" y="5307"/>
                </a:lnTo>
                <a:lnTo>
                  <a:pt x="1422" y="11063"/>
                </a:lnTo>
                <a:lnTo>
                  <a:pt x="0" y="18110"/>
                </a:lnTo>
                <a:lnTo>
                  <a:pt x="1422" y="25149"/>
                </a:lnTo>
                <a:lnTo>
                  <a:pt x="5299" y="30902"/>
                </a:lnTo>
                <a:lnTo>
                  <a:pt x="11047" y="34783"/>
                </a:lnTo>
                <a:lnTo>
                  <a:pt x="18084" y="36207"/>
                </a:lnTo>
                <a:lnTo>
                  <a:pt x="25129" y="34783"/>
                </a:lnTo>
                <a:lnTo>
                  <a:pt x="30881" y="30902"/>
                </a:lnTo>
                <a:lnTo>
                  <a:pt x="34760" y="25149"/>
                </a:lnTo>
                <a:lnTo>
                  <a:pt x="36182" y="18110"/>
                </a:lnTo>
                <a:lnTo>
                  <a:pt x="34760" y="11063"/>
                </a:lnTo>
                <a:lnTo>
                  <a:pt x="30881" y="5307"/>
                </a:lnTo>
                <a:lnTo>
                  <a:pt x="25129" y="1424"/>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22" name="object 249"/>
          <p:cNvSpPr>
            <a:spLocks/>
          </p:cNvSpPr>
          <p:nvPr/>
        </p:nvSpPr>
        <p:spPr bwMode="auto">
          <a:xfrm>
            <a:off x="5554663" y="4075113"/>
            <a:ext cx="50800" cy="49212"/>
          </a:xfrm>
          <a:custGeom>
            <a:avLst/>
            <a:gdLst>
              <a:gd name="T0" fmla="*/ 25088 w 49529"/>
              <a:gd name="T1" fmla="*/ 0 h 49529"/>
              <a:gd name="T2" fmla="*/ 15332 w 49529"/>
              <a:gd name="T3" fmla="*/ 1911 h 49529"/>
              <a:gd name="T4" fmla="*/ 7356 w 49529"/>
              <a:gd name="T5" fmla="*/ 7121 h 49529"/>
              <a:gd name="T6" fmla="*/ 1974 w 49529"/>
              <a:gd name="T7" fmla="*/ 14846 h 49529"/>
              <a:gd name="T8" fmla="*/ 0 w 49529"/>
              <a:gd name="T9" fmla="*/ 24303 h 49529"/>
              <a:gd name="T10" fmla="*/ 1974 w 49529"/>
              <a:gd name="T11" fmla="*/ 33749 h 49529"/>
              <a:gd name="T12" fmla="*/ 7356 w 49529"/>
              <a:gd name="T13" fmla="*/ 41476 h 49529"/>
              <a:gd name="T14" fmla="*/ 15332 w 49529"/>
              <a:gd name="T15" fmla="*/ 46692 h 49529"/>
              <a:gd name="T16" fmla="*/ 25088 w 49529"/>
              <a:gd name="T17" fmla="*/ 48607 h 49529"/>
              <a:gd name="T18" fmla="*/ 34846 w 49529"/>
              <a:gd name="T19" fmla="*/ 46692 h 49529"/>
              <a:gd name="T20" fmla="*/ 42825 w 49529"/>
              <a:gd name="T21" fmla="*/ 41476 h 49529"/>
              <a:gd name="T22" fmla="*/ 46677 w 49529"/>
              <a:gd name="T23" fmla="*/ 35950 h 49529"/>
              <a:gd name="T24" fmla="*/ 18457 w 49529"/>
              <a:gd name="T25" fmla="*/ 35950 h 49529"/>
              <a:gd name="T26" fmla="*/ 13065 w 49529"/>
              <a:gd name="T27" fmla="*/ 30726 h 49529"/>
              <a:gd name="T28" fmla="*/ 13065 w 49529"/>
              <a:gd name="T29" fmla="*/ 17868 h 49529"/>
              <a:gd name="T30" fmla="*/ 18457 w 49529"/>
              <a:gd name="T31" fmla="*/ 12644 h 49529"/>
              <a:gd name="T32" fmla="*/ 46676 w 49529"/>
              <a:gd name="T33" fmla="*/ 12644 h 49529"/>
              <a:gd name="T34" fmla="*/ 42825 w 49529"/>
              <a:gd name="T35" fmla="*/ 7121 h 49529"/>
              <a:gd name="T36" fmla="*/ 34846 w 49529"/>
              <a:gd name="T37" fmla="*/ 1911 h 49529"/>
              <a:gd name="T38" fmla="*/ 25088 w 49529"/>
              <a:gd name="T39" fmla="*/ 0 h 49529"/>
              <a:gd name="T40" fmla="*/ 46676 w 49529"/>
              <a:gd name="T41" fmla="*/ 12644 h 49529"/>
              <a:gd name="T42" fmla="*/ 31718 w 49529"/>
              <a:gd name="T43" fmla="*/ 12644 h 49529"/>
              <a:gd name="T44" fmla="*/ 37123 w 49529"/>
              <a:gd name="T45" fmla="*/ 17868 h 49529"/>
              <a:gd name="T46" fmla="*/ 37123 w 49529"/>
              <a:gd name="T47" fmla="*/ 30726 h 49529"/>
              <a:gd name="T48" fmla="*/ 31718 w 49529"/>
              <a:gd name="T49" fmla="*/ 35950 h 49529"/>
              <a:gd name="T50" fmla="*/ 46677 w 49529"/>
              <a:gd name="T51" fmla="*/ 35950 h 49529"/>
              <a:gd name="T52" fmla="*/ 48211 w 49529"/>
              <a:gd name="T53" fmla="*/ 33749 h 49529"/>
              <a:gd name="T54" fmla="*/ 50189 w 49529"/>
              <a:gd name="T55" fmla="*/ 24303 h 49529"/>
              <a:gd name="T56" fmla="*/ 48211 w 49529"/>
              <a:gd name="T57" fmla="*/ 14846 h 49529"/>
              <a:gd name="T58" fmla="*/ 46676 w 49529"/>
              <a:gd name="T59" fmla="*/ 12644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3"/>
                </a:lnTo>
                <a:lnTo>
                  <a:pt x="7172" y="7167"/>
                </a:lnTo>
                <a:lnTo>
                  <a:pt x="1925" y="14942"/>
                </a:lnTo>
                <a:lnTo>
                  <a:pt x="0" y="24460"/>
                </a:lnTo>
                <a:lnTo>
                  <a:pt x="1925" y="33966"/>
                </a:lnTo>
                <a:lnTo>
                  <a:pt x="7172" y="41743"/>
                </a:lnTo>
                <a:lnTo>
                  <a:pt x="14948" y="46993"/>
                </a:lnTo>
                <a:lnTo>
                  <a:pt x="24460" y="48920"/>
                </a:lnTo>
                <a:lnTo>
                  <a:pt x="33974" y="46993"/>
                </a:lnTo>
                <a:lnTo>
                  <a:pt x="41754" y="41743"/>
                </a:lnTo>
                <a:lnTo>
                  <a:pt x="45509" y="36182"/>
                </a:lnTo>
                <a:lnTo>
                  <a:pt x="17995" y="36182"/>
                </a:lnTo>
                <a:lnTo>
                  <a:pt x="12738" y="30924"/>
                </a:lnTo>
                <a:lnTo>
                  <a:pt x="12738" y="17983"/>
                </a:lnTo>
                <a:lnTo>
                  <a:pt x="17995" y="12725"/>
                </a:lnTo>
                <a:lnTo>
                  <a:pt x="45508" y="12725"/>
                </a:lnTo>
                <a:lnTo>
                  <a:pt x="41754" y="7167"/>
                </a:lnTo>
                <a:lnTo>
                  <a:pt x="33974" y="1923"/>
                </a:lnTo>
                <a:lnTo>
                  <a:pt x="24460" y="0"/>
                </a:lnTo>
                <a:close/>
              </a:path>
              <a:path w="49529" h="49529">
                <a:moveTo>
                  <a:pt x="45508" y="12725"/>
                </a:moveTo>
                <a:lnTo>
                  <a:pt x="30924" y="12725"/>
                </a:lnTo>
                <a:lnTo>
                  <a:pt x="36194" y="17983"/>
                </a:lnTo>
                <a:lnTo>
                  <a:pt x="36194" y="30924"/>
                </a:lnTo>
                <a:lnTo>
                  <a:pt x="30924" y="36182"/>
                </a:lnTo>
                <a:lnTo>
                  <a:pt x="45509" y="36182"/>
                </a:lnTo>
                <a:lnTo>
                  <a:pt x="47005" y="33966"/>
                </a:lnTo>
                <a:lnTo>
                  <a:pt x="48933" y="24460"/>
                </a:lnTo>
                <a:lnTo>
                  <a:pt x="47005" y="14942"/>
                </a:lnTo>
                <a:lnTo>
                  <a:pt x="45508" y="12725"/>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23" name="object 250"/>
          <p:cNvSpPr>
            <a:spLocks/>
          </p:cNvSpPr>
          <p:nvPr/>
        </p:nvSpPr>
        <p:spPr bwMode="auto">
          <a:xfrm>
            <a:off x="5099050" y="4175125"/>
            <a:ext cx="234950" cy="0"/>
          </a:xfrm>
          <a:custGeom>
            <a:avLst/>
            <a:gdLst>
              <a:gd name="T0" fmla="*/ 0 w 235585"/>
              <a:gd name="T1" fmla="*/ 234582 w 235585"/>
              <a:gd name="T2" fmla="*/ 0 60000 65536"/>
              <a:gd name="T3" fmla="*/ 0 60000 65536"/>
            </a:gdLst>
            <a:ahLst/>
            <a:cxnLst>
              <a:cxn ang="T2">
                <a:pos x="T0" y="0"/>
              </a:cxn>
              <a:cxn ang="T3">
                <a:pos x="T1" y="0"/>
              </a:cxn>
            </a:cxnLst>
            <a:rect l="0" t="0" r="r" b="b"/>
            <a:pathLst>
              <a:path w="235585">
                <a:moveTo>
                  <a:pt x="0" y="0"/>
                </a:moveTo>
                <a:lnTo>
                  <a:pt x="235216"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24" name="object 251"/>
          <p:cNvSpPr>
            <a:spLocks/>
          </p:cNvSpPr>
          <p:nvPr/>
        </p:nvSpPr>
        <p:spPr bwMode="auto">
          <a:xfrm>
            <a:off x="5405438" y="3616325"/>
            <a:ext cx="6350" cy="0"/>
          </a:xfrm>
          <a:custGeom>
            <a:avLst/>
            <a:gdLst>
              <a:gd name="T0" fmla="*/ 0 w 6985"/>
              <a:gd name="T1" fmla="*/ 616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25" name="object 252"/>
          <p:cNvSpPr>
            <a:spLocks/>
          </p:cNvSpPr>
          <p:nvPr/>
        </p:nvSpPr>
        <p:spPr bwMode="auto">
          <a:xfrm>
            <a:off x="5392738" y="3616325"/>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26" name="object 253"/>
          <p:cNvSpPr>
            <a:spLocks/>
          </p:cNvSpPr>
          <p:nvPr/>
        </p:nvSpPr>
        <p:spPr bwMode="auto">
          <a:xfrm>
            <a:off x="5378450" y="3616325"/>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27" name="object 254"/>
          <p:cNvSpPr>
            <a:spLocks/>
          </p:cNvSpPr>
          <p:nvPr/>
        </p:nvSpPr>
        <p:spPr bwMode="auto">
          <a:xfrm>
            <a:off x="5364163" y="3616325"/>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28" name="object 255"/>
          <p:cNvSpPr>
            <a:spLocks/>
          </p:cNvSpPr>
          <p:nvPr/>
        </p:nvSpPr>
        <p:spPr bwMode="auto">
          <a:xfrm>
            <a:off x="5405438" y="3711575"/>
            <a:ext cx="6350" cy="0"/>
          </a:xfrm>
          <a:custGeom>
            <a:avLst/>
            <a:gdLst>
              <a:gd name="T0" fmla="*/ 0 w 6985"/>
              <a:gd name="T1" fmla="*/ 616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29" name="object 256"/>
          <p:cNvSpPr>
            <a:spLocks/>
          </p:cNvSpPr>
          <p:nvPr/>
        </p:nvSpPr>
        <p:spPr bwMode="auto">
          <a:xfrm>
            <a:off x="5392738" y="3711575"/>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0" name="object 257"/>
          <p:cNvSpPr>
            <a:spLocks/>
          </p:cNvSpPr>
          <p:nvPr/>
        </p:nvSpPr>
        <p:spPr bwMode="auto">
          <a:xfrm>
            <a:off x="5378450" y="3711575"/>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1" name="object 258"/>
          <p:cNvSpPr>
            <a:spLocks/>
          </p:cNvSpPr>
          <p:nvPr/>
        </p:nvSpPr>
        <p:spPr bwMode="auto">
          <a:xfrm>
            <a:off x="5364163" y="3711575"/>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2" name="object 259"/>
          <p:cNvSpPr>
            <a:spLocks/>
          </p:cNvSpPr>
          <p:nvPr/>
        </p:nvSpPr>
        <p:spPr bwMode="auto">
          <a:xfrm>
            <a:off x="5405438" y="3808413"/>
            <a:ext cx="6350" cy="0"/>
          </a:xfrm>
          <a:custGeom>
            <a:avLst/>
            <a:gdLst>
              <a:gd name="T0" fmla="*/ 0 w 6985"/>
              <a:gd name="T1" fmla="*/ 616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3" name="object 260"/>
          <p:cNvSpPr>
            <a:spLocks/>
          </p:cNvSpPr>
          <p:nvPr/>
        </p:nvSpPr>
        <p:spPr bwMode="auto">
          <a:xfrm>
            <a:off x="5392738" y="3808413"/>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4" name="object 261"/>
          <p:cNvSpPr>
            <a:spLocks/>
          </p:cNvSpPr>
          <p:nvPr/>
        </p:nvSpPr>
        <p:spPr bwMode="auto">
          <a:xfrm>
            <a:off x="5378450" y="3808413"/>
            <a:ext cx="6350" cy="0"/>
          </a:xfrm>
          <a:custGeom>
            <a:avLst/>
            <a:gdLst>
              <a:gd name="T0" fmla="*/ 0 w 6985"/>
              <a:gd name="T1" fmla="*/ 6176 w 6985"/>
              <a:gd name="T2" fmla="*/ 0 60000 65536"/>
              <a:gd name="T3" fmla="*/ 0 60000 65536"/>
            </a:gdLst>
            <a:ahLst/>
            <a:cxnLst>
              <a:cxn ang="T2">
                <a:pos x="T0" y="0"/>
              </a:cxn>
              <a:cxn ang="T3">
                <a:pos x="T1" y="0"/>
              </a:cxn>
            </a:cxnLst>
            <a:rect l="0" t="0" r="r" b="b"/>
            <a:pathLst>
              <a:path w="6985">
                <a:moveTo>
                  <a:pt x="0" y="0"/>
                </a:moveTo>
                <a:lnTo>
                  <a:pt x="6794"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5" name="object 262"/>
          <p:cNvSpPr>
            <a:spLocks/>
          </p:cNvSpPr>
          <p:nvPr/>
        </p:nvSpPr>
        <p:spPr bwMode="auto">
          <a:xfrm>
            <a:off x="5364163" y="3808413"/>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6" name="object 263"/>
          <p:cNvSpPr>
            <a:spLocks/>
          </p:cNvSpPr>
          <p:nvPr/>
        </p:nvSpPr>
        <p:spPr bwMode="auto">
          <a:xfrm>
            <a:off x="5405438" y="3906838"/>
            <a:ext cx="7937" cy="0"/>
          </a:xfrm>
          <a:custGeom>
            <a:avLst/>
            <a:gdLst>
              <a:gd name="T0" fmla="*/ 0 w 6985"/>
              <a:gd name="T1" fmla="*/ 770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7" name="object 264"/>
          <p:cNvSpPr>
            <a:spLocks/>
          </p:cNvSpPr>
          <p:nvPr/>
        </p:nvSpPr>
        <p:spPr bwMode="auto">
          <a:xfrm>
            <a:off x="5392738" y="3906838"/>
            <a:ext cx="6350" cy="0"/>
          </a:xfrm>
          <a:custGeom>
            <a:avLst/>
            <a:gdLst>
              <a:gd name="T0" fmla="*/ 0 w 6985"/>
              <a:gd name="T1" fmla="*/ 6154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8" name="object 265"/>
          <p:cNvSpPr>
            <a:spLocks/>
          </p:cNvSpPr>
          <p:nvPr/>
        </p:nvSpPr>
        <p:spPr bwMode="auto">
          <a:xfrm>
            <a:off x="5378450" y="3906838"/>
            <a:ext cx="6350" cy="0"/>
          </a:xfrm>
          <a:custGeom>
            <a:avLst/>
            <a:gdLst>
              <a:gd name="T0" fmla="*/ 0 w 6985"/>
              <a:gd name="T1" fmla="*/ 6188 w 6985"/>
              <a:gd name="T2" fmla="*/ 0 60000 65536"/>
              <a:gd name="T3" fmla="*/ 0 60000 65536"/>
            </a:gdLst>
            <a:ahLst/>
            <a:cxnLst>
              <a:cxn ang="T2">
                <a:pos x="T0" y="0"/>
              </a:cxn>
              <a:cxn ang="T3">
                <a:pos x="T1" y="0"/>
              </a:cxn>
            </a:cxnLst>
            <a:rect l="0" t="0" r="r" b="b"/>
            <a:pathLst>
              <a:path w="6985">
                <a:moveTo>
                  <a:pt x="0" y="0"/>
                </a:moveTo>
                <a:lnTo>
                  <a:pt x="6807"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39" name="object 266"/>
          <p:cNvSpPr>
            <a:spLocks/>
          </p:cNvSpPr>
          <p:nvPr/>
        </p:nvSpPr>
        <p:spPr bwMode="auto">
          <a:xfrm>
            <a:off x="5364163" y="3906838"/>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40" name="object 267"/>
          <p:cNvSpPr>
            <a:spLocks/>
          </p:cNvSpPr>
          <p:nvPr/>
        </p:nvSpPr>
        <p:spPr bwMode="auto">
          <a:xfrm>
            <a:off x="5405438" y="4002088"/>
            <a:ext cx="7937" cy="0"/>
          </a:xfrm>
          <a:custGeom>
            <a:avLst/>
            <a:gdLst>
              <a:gd name="T0" fmla="*/ 0 w 6985"/>
              <a:gd name="T1" fmla="*/ 7705 w 6985"/>
              <a:gd name="T2" fmla="*/ 0 60000 65536"/>
              <a:gd name="T3" fmla="*/ 0 60000 65536"/>
            </a:gdLst>
            <a:ahLst/>
            <a:cxnLst>
              <a:cxn ang="T2">
                <a:pos x="T0" y="0"/>
              </a:cxn>
              <a:cxn ang="T3">
                <a:pos x="T1" y="0"/>
              </a:cxn>
            </a:cxnLst>
            <a:rect l="0" t="0" r="r" b="b"/>
            <a:pathLst>
              <a:path w="6985">
                <a:moveTo>
                  <a:pt x="0" y="0"/>
                </a:moveTo>
                <a:lnTo>
                  <a:pt x="6781"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41" name="object 268"/>
          <p:cNvSpPr>
            <a:spLocks/>
          </p:cNvSpPr>
          <p:nvPr/>
        </p:nvSpPr>
        <p:spPr bwMode="auto">
          <a:xfrm>
            <a:off x="5392738" y="4002088"/>
            <a:ext cx="6350" cy="0"/>
          </a:xfrm>
          <a:custGeom>
            <a:avLst/>
            <a:gdLst>
              <a:gd name="T0" fmla="*/ 0 w 6985"/>
              <a:gd name="T1" fmla="*/ 6154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42" name="object 269"/>
          <p:cNvSpPr>
            <a:spLocks/>
          </p:cNvSpPr>
          <p:nvPr/>
        </p:nvSpPr>
        <p:spPr bwMode="auto">
          <a:xfrm>
            <a:off x="5378450" y="4002088"/>
            <a:ext cx="6350" cy="0"/>
          </a:xfrm>
          <a:custGeom>
            <a:avLst/>
            <a:gdLst>
              <a:gd name="T0" fmla="*/ 0 w 6985"/>
              <a:gd name="T1" fmla="*/ 6188 w 6985"/>
              <a:gd name="T2" fmla="*/ 0 60000 65536"/>
              <a:gd name="T3" fmla="*/ 0 60000 65536"/>
            </a:gdLst>
            <a:ahLst/>
            <a:cxnLst>
              <a:cxn ang="T2">
                <a:pos x="T0" y="0"/>
              </a:cxn>
              <a:cxn ang="T3">
                <a:pos x="T1" y="0"/>
              </a:cxn>
            </a:cxnLst>
            <a:rect l="0" t="0" r="r" b="b"/>
            <a:pathLst>
              <a:path w="6985">
                <a:moveTo>
                  <a:pt x="0" y="0"/>
                </a:moveTo>
                <a:lnTo>
                  <a:pt x="6807"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43" name="object 270"/>
          <p:cNvSpPr>
            <a:spLocks/>
          </p:cNvSpPr>
          <p:nvPr/>
        </p:nvSpPr>
        <p:spPr bwMode="auto">
          <a:xfrm>
            <a:off x="5364163" y="4002088"/>
            <a:ext cx="7937" cy="0"/>
          </a:xfrm>
          <a:custGeom>
            <a:avLst/>
            <a:gdLst>
              <a:gd name="T0" fmla="*/ 0 w 6985"/>
              <a:gd name="T1" fmla="*/ 7692 w 6985"/>
              <a:gd name="T2" fmla="*/ 0 60000 65536"/>
              <a:gd name="T3" fmla="*/ 0 60000 65536"/>
            </a:gdLst>
            <a:ahLst/>
            <a:cxnLst>
              <a:cxn ang="T2">
                <a:pos x="T0" y="0"/>
              </a:cxn>
              <a:cxn ang="T3">
                <a:pos x="T1" y="0"/>
              </a:cxn>
            </a:cxnLst>
            <a:rect l="0" t="0" r="r" b="b"/>
            <a:pathLst>
              <a:path w="6985">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44" name="object 271"/>
          <p:cNvSpPr txBox="1">
            <a:spLocks noChangeArrowheads="1"/>
          </p:cNvSpPr>
          <p:nvPr/>
        </p:nvSpPr>
        <p:spPr bwMode="auto">
          <a:xfrm>
            <a:off x="5048250" y="3302000"/>
            <a:ext cx="585788" cy="217488"/>
          </a:xfrm>
          <a:prstGeom prst="rect">
            <a:avLst/>
          </a:prstGeom>
          <a:solidFill>
            <a:srgbClr val="1C9A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415" rIns="0" bIns="0">
            <a:spAutoFit/>
          </a:bodyPr>
          <a:lstStyle>
            <a:lvl1pPr marL="155575">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50"/>
              </a:spcBef>
            </a:pPr>
            <a:r>
              <a:rPr lang="en-US" sz="1100" b="1">
                <a:solidFill>
                  <a:srgbClr val="FFFFFF"/>
                </a:solidFill>
                <a:cs typeface="Arial" charset="0"/>
              </a:rPr>
              <a:t>DNS</a:t>
            </a:r>
            <a:endParaRPr lang="en-US" sz="1100">
              <a:cs typeface="Arial" charset="0"/>
            </a:endParaRPr>
          </a:p>
        </p:txBody>
      </p:sp>
      <p:sp>
        <p:nvSpPr>
          <p:cNvPr id="70945" name="object 272"/>
          <p:cNvSpPr txBox="1">
            <a:spLocks noChangeArrowheads="1"/>
          </p:cNvSpPr>
          <p:nvPr/>
        </p:nvSpPr>
        <p:spPr bwMode="auto">
          <a:xfrm>
            <a:off x="2432050" y="3444875"/>
            <a:ext cx="11509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majorbank.com</a:t>
            </a:r>
            <a:endParaRPr lang="en-US" sz="1200">
              <a:cs typeface="Arial" charset="0"/>
            </a:endParaRPr>
          </a:p>
        </p:txBody>
      </p:sp>
      <p:sp>
        <p:nvSpPr>
          <p:cNvPr id="70946" name="object 273"/>
          <p:cNvSpPr txBox="1">
            <a:spLocks noChangeArrowheads="1"/>
          </p:cNvSpPr>
          <p:nvPr/>
        </p:nvSpPr>
        <p:spPr bwMode="auto">
          <a:xfrm>
            <a:off x="2478088" y="3900488"/>
            <a:ext cx="9413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IP address X</a:t>
            </a:r>
            <a:endParaRPr lang="en-US" sz="1200">
              <a:cs typeface="Arial" charset="0"/>
            </a:endParaRPr>
          </a:p>
        </p:txBody>
      </p:sp>
      <p:sp>
        <p:nvSpPr>
          <p:cNvPr id="70947" name="object 274"/>
          <p:cNvSpPr>
            <a:spLocks/>
          </p:cNvSpPr>
          <p:nvPr/>
        </p:nvSpPr>
        <p:spPr bwMode="auto">
          <a:xfrm>
            <a:off x="134938" y="2908300"/>
            <a:ext cx="50800" cy="0"/>
          </a:xfrm>
          <a:custGeom>
            <a:avLst/>
            <a:gdLst>
              <a:gd name="T0" fmla="*/ 0 w 50800"/>
              <a:gd name="T1" fmla="*/ 50800 w 50800"/>
              <a:gd name="T2" fmla="*/ 0 60000 65536"/>
              <a:gd name="T3" fmla="*/ 0 60000 65536"/>
            </a:gdLst>
            <a:ahLst/>
            <a:cxnLst>
              <a:cxn ang="T2">
                <a:pos x="T0" y="0"/>
              </a:cxn>
              <a:cxn ang="T3">
                <a:pos x="T1" y="0"/>
              </a:cxn>
            </a:cxnLst>
            <a:rect l="0" t="0" r="r" b="b"/>
            <a:pathLst>
              <a:path w="50800">
                <a:moveTo>
                  <a:pt x="0" y="0"/>
                </a:moveTo>
                <a:lnTo>
                  <a:pt x="50800" y="0"/>
                </a:lnTo>
              </a:path>
            </a:pathLst>
          </a:custGeom>
          <a:noFill/>
          <a:ln w="12700">
            <a:solidFill>
              <a:srgbClr val="242C2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48" name="object 275"/>
          <p:cNvSpPr>
            <a:spLocks/>
          </p:cNvSpPr>
          <p:nvPr/>
        </p:nvSpPr>
        <p:spPr bwMode="auto">
          <a:xfrm>
            <a:off x="155575" y="2908300"/>
            <a:ext cx="11934825" cy="0"/>
          </a:xfrm>
          <a:custGeom>
            <a:avLst/>
            <a:gdLst>
              <a:gd name="T0" fmla="*/ 0 w 11934825"/>
              <a:gd name="T1" fmla="*/ 11934812 w 11934825"/>
              <a:gd name="T2" fmla="*/ 0 60000 65536"/>
              <a:gd name="T3" fmla="*/ 0 60000 65536"/>
            </a:gdLst>
            <a:ahLst/>
            <a:cxnLst>
              <a:cxn ang="T2">
                <a:pos x="T0" y="0"/>
              </a:cxn>
              <a:cxn ang="T3">
                <a:pos x="T1" y="0"/>
              </a:cxn>
            </a:cxnLst>
            <a:rect l="0" t="0" r="r" b="b"/>
            <a:pathLst>
              <a:path w="11934825">
                <a:moveTo>
                  <a:pt x="0" y="0"/>
                </a:moveTo>
                <a:lnTo>
                  <a:pt x="11934812" y="0"/>
                </a:lnTo>
              </a:path>
            </a:pathLst>
          </a:custGeom>
          <a:noFill/>
          <a:ln w="12700">
            <a:solidFill>
              <a:srgbClr val="242C2C"/>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49" name="object 277"/>
          <p:cNvSpPr>
            <a:spLocks/>
          </p:cNvSpPr>
          <p:nvPr/>
        </p:nvSpPr>
        <p:spPr bwMode="auto">
          <a:xfrm>
            <a:off x="134938" y="4618038"/>
            <a:ext cx="50800" cy="0"/>
          </a:xfrm>
          <a:custGeom>
            <a:avLst/>
            <a:gdLst>
              <a:gd name="T0" fmla="*/ 0 w 50800"/>
              <a:gd name="T1" fmla="*/ 50800 w 50800"/>
              <a:gd name="T2" fmla="*/ 0 60000 65536"/>
              <a:gd name="T3" fmla="*/ 0 60000 65536"/>
            </a:gdLst>
            <a:ahLst/>
            <a:cxnLst>
              <a:cxn ang="T2">
                <a:pos x="T0" y="0"/>
              </a:cxn>
              <a:cxn ang="T3">
                <a:pos x="T1" y="0"/>
              </a:cxn>
            </a:cxnLst>
            <a:rect l="0" t="0" r="r" b="b"/>
            <a:pathLst>
              <a:path w="50800">
                <a:moveTo>
                  <a:pt x="0" y="0"/>
                </a:moveTo>
                <a:lnTo>
                  <a:pt x="50800" y="0"/>
                </a:lnTo>
              </a:path>
            </a:pathLst>
          </a:custGeom>
          <a:noFill/>
          <a:ln w="12700">
            <a:solidFill>
              <a:srgbClr val="242C2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50" name="object 278"/>
          <p:cNvSpPr>
            <a:spLocks/>
          </p:cNvSpPr>
          <p:nvPr/>
        </p:nvSpPr>
        <p:spPr bwMode="auto">
          <a:xfrm>
            <a:off x="155575" y="4618038"/>
            <a:ext cx="11934825" cy="0"/>
          </a:xfrm>
          <a:custGeom>
            <a:avLst/>
            <a:gdLst>
              <a:gd name="T0" fmla="*/ 0 w 11934825"/>
              <a:gd name="T1" fmla="*/ 11934812 w 11934825"/>
              <a:gd name="T2" fmla="*/ 0 60000 65536"/>
              <a:gd name="T3" fmla="*/ 0 60000 65536"/>
            </a:gdLst>
            <a:ahLst/>
            <a:cxnLst>
              <a:cxn ang="T2">
                <a:pos x="T0" y="0"/>
              </a:cxn>
              <a:cxn ang="T3">
                <a:pos x="T1" y="0"/>
              </a:cxn>
            </a:cxnLst>
            <a:rect l="0" t="0" r="r" b="b"/>
            <a:pathLst>
              <a:path w="11934825">
                <a:moveTo>
                  <a:pt x="0" y="0"/>
                </a:moveTo>
                <a:lnTo>
                  <a:pt x="11934812" y="0"/>
                </a:lnTo>
              </a:path>
            </a:pathLst>
          </a:custGeom>
          <a:noFill/>
          <a:ln w="12700">
            <a:solidFill>
              <a:srgbClr val="242C2C"/>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51" name="object 280"/>
          <p:cNvSpPr>
            <a:spLocks/>
          </p:cNvSpPr>
          <p:nvPr/>
        </p:nvSpPr>
        <p:spPr bwMode="auto">
          <a:xfrm>
            <a:off x="4770438" y="4776788"/>
            <a:ext cx="935037" cy="615950"/>
          </a:xfrm>
          <a:custGeom>
            <a:avLst/>
            <a:gdLst>
              <a:gd name="T0" fmla="*/ 908440 w 935354"/>
              <a:gd name="T1" fmla="*/ 0 h 616585"/>
              <a:gd name="T2" fmla="*/ 26102 w 935354"/>
              <a:gd name="T3" fmla="*/ 0 h 616585"/>
              <a:gd name="T4" fmla="*/ 15945 w 935354"/>
              <a:gd name="T5" fmla="*/ 2063 h 616585"/>
              <a:gd name="T6" fmla="*/ 7647 w 935354"/>
              <a:gd name="T7" fmla="*/ 7688 h 616585"/>
              <a:gd name="T8" fmla="*/ 2051 w 935354"/>
              <a:gd name="T9" fmla="*/ 16024 h 616585"/>
              <a:gd name="T10" fmla="*/ 0 w 935354"/>
              <a:gd name="T11" fmla="*/ 26223 h 616585"/>
              <a:gd name="T12" fmla="*/ 0 w 935354"/>
              <a:gd name="T13" fmla="*/ 589561 h 616585"/>
              <a:gd name="T14" fmla="*/ 2051 w 935354"/>
              <a:gd name="T15" fmla="*/ 599765 h 616585"/>
              <a:gd name="T16" fmla="*/ 7647 w 935354"/>
              <a:gd name="T17" fmla="*/ 608101 h 616585"/>
              <a:gd name="T18" fmla="*/ 15945 w 935354"/>
              <a:gd name="T19" fmla="*/ 613722 h 616585"/>
              <a:gd name="T20" fmla="*/ 26102 w 935354"/>
              <a:gd name="T21" fmla="*/ 615784 h 616585"/>
              <a:gd name="T22" fmla="*/ 908440 w 935354"/>
              <a:gd name="T23" fmla="*/ 615784 h 616585"/>
              <a:gd name="T24" fmla="*/ 918603 w 935354"/>
              <a:gd name="T25" fmla="*/ 613722 h 616585"/>
              <a:gd name="T26" fmla="*/ 926900 w 935354"/>
              <a:gd name="T27" fmla="*/ 608101 h 616585"/>
              <a:gd name="T28" fmla="*/ 932492 w 935354"/>
              <a:gd name="T29" fmla="*/ 599765 h 616585"/>
              <a:gd name="T30" fmla="*/ 934542 w 935354"/>
              <a:gd name="T31" fmla="*/ 589561 h 616585"/>
              <a:gd name="T32" fmla="*/ 934542 w 935354"/>
              <a:gd name="T33" fmla="*/ 26223 h 616585"/>
              <a:gd name="T34" fmla="*/ 932492 w 935354"/>
              <a:gd name="T35" fmla="*/ 16024 h 616585"/>
              <a:gd name="T36" fmla="*/ 926900 w 935354"/>
              <a:gd name="T37" fmla="*/ 7688 h 616585"/>
              <a:gd name="T38" fmla="*/ 918603 w 935354"/>
              <a:gd name="T39" fmla="*/ 2063 h 616585"/>
              <a:gd name="T40" fmla="*/ 908440 w 935354"/>
              <a:gd name="T41" fmla="*/ 0 h 616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5354" h="616585">
                <a:moveTo>
                  <a:pt x="908748" y="0"/>
                </a:moveTo>
                <a:lnTo>
                  <a:pt x="26111" y="0"/>
                </a:lnTo>
                <a:lnTo>
                  <a:pt x="15950" y="2065"/>
                </a:lnTo>
                <a:lnTo>
                  <a:pt x="7650" y="7696"/>
                </a:lnTo>
                <a:lnTo>
                  <a:pt x="2052" y="16041"/>
                </a:lnTo>
                <a:lnTo>
                  <a:pt x="0" y="26250"/>
                </a:lnTo>
                <a:lnTo>
                  <a:pt x="0" y="590169"/>
                </a:lnTo>
                <a:lnTo>
                  <a:pt x="2052" y="600383"/>
                </a:lnTo>
                <a:lnTo>
                  <a:pt x="7650" y="608728"/>
                </a:lnTo>
                <a:lnTo>
                  <a:pt x="15950" y="614355"/>
                </a:lnTo>
                <a:lnTo>
                  <a:pt x="26111" y="616419"/>
                </a:lnTo>
                <a:lnTo>
                  <a:pt x="908748" y="616419"/>
                </a:lnTo>
                <a:lnTo>
                  <a:pt x="918914" y="614355"/>
                </a:lnTo>
                <a:lnTo>
                  <a:pt x="927214" y="608728"/>
                </a:lnTo>
                <a:lnTo>
                  <a:pt x="932808" y="600383"/>
                </a:lnTo>
                <a:lnTo>
                  <a:pt x="934859" y="590169"/>
                </a:lnTo>
                <a:lnTo>
                  <a:pt x="934859" y="26250"/>
                </a:lnTo>
                <a:lnTo>
                  <a:pt x="932808" y="16041"/>
                </a:lnTo>
                <a:lnTo>
                  <a:pt x="927214" y="7696"/>
                </a:lnTo>
                <a:lnTo>
                  <a:pt x="918914" y="2065"/>
                </a:lnTo>
                <a:lnTo>
                  <a:pt x="908748" y="0"/>
                </a:lnTo>
                <a:close/>
              </a:path>
            </a:pathLst>
          </a:custGeom>
          <a:solidFill>
            <a:srgbClr val="E2E9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52" name="object 281"/>
          <p:cNvSpPr>
            <a:spLocks/>
          </p:cNvSpPr>
          <p:nvPr/>
        </p:nvSpPr>
        <p:spPr bwMode="auto">
          <a:xfrm>
            <a:off x="4770438" y="4776788"/>
            <a:ext cx="935037" cy="615950"/>
          </a:xfrm>
          <a:custGeom>
            <a:avLst/>
            <a:gdLst>
              <a:gd name="T0" fmla="*/ 908440 w 935354"/>
              <a:gd name="T1" fmla="*/ 615784 h 616585"/>
              <a:gd name="T2" fmla="*/ 26102 w 935354"/>
              <a:gd name="T3" fmla="*/ 615784 h 616585"/>
              <a:gd name="T4" fmla="*/ 15945 w 935354"/>
              <a:gd name="T5" fmla="*/ 613722 h 616585"/>
              <a:gd name="T6" fmla="*/ 7647 w 935354"/>
              <a:gd name="T7" fmla="*/ 608101 h 616585"/>
              <a:gd name="T8" fmla="*/ 2051 w 935354"/>
              <a:gd name="T9" fmla="*/ 599765 h 616585"/>
              <a:gd name="T10" fmla="*/ 0 w 935354"/>
              <a:gd name="T11" fmla="*/ 589561 h 616585"/>
              <a:gd name="T12" fmla="*/ 0 w 935354"/>
              <a:gd name="T13" fmla="*/ 26223 h 616585"/>
              <a:gd name="T14" fmla="*/ 2051 w 935354"/>
              <a:gd name="T15" fmla="*/ 16024 h 616585"/>
              <a:gd name="T16" fmla="*/ 7647 w 935354"/>
              <a:gd name="T17" fmla="*/ 7688 h 616585"/>
              <a:gd name="T18" fmla="*/ 15945 w 935354"/>
              <a:gd name="T19" fmla="*/ 2063 h 616585"/>
              <a:gd name="T20" fmla="*/ 26102 w 935354"/>
              <a:gd name="T21" fmla="*/ 0 h 616585"/>
              <a:gd name="T22" fmla="*/ 908440 w 935354"/>
              <a:gd name="T23" fmla="*/ 0 h 616585"/>
              <a:gd name="T24" fmla="*/ 918603 w 935354"/>
              <a:gd name="T25" fmla="*/ 2063 h 616585"/>
              <a:gd name="T26" fmla="*/ 926900 w 935354"/>
              <a:gd name="T27" fmla="*/ 7688 h 616585"/>
              <a:gd name="T28" fmla="*/ 932492 w 935354"/>
              <a:gd name="T29" fmla="*/ 16024 h 616585"/>
              <a:gd name="T30" fmla="*/ 934542 w 935354"/>
              <a:gd name="T31" fmla="*/ 26223 h 616585"/>
              <a:gd name="T32" fmla="*/ 934542 w 935354"/>
              <a:gd name="T33" fmla="*/ 589561 h 616585"/>
              <a:gd name="T34" fmla="*/ 932492 w 935354"/>
              <a:gd name="T35" fmla="*/ 599765 h 616585"/>
              <a:gd name="T36" fmla="*/ 926900 w 935354"/>
              <a:gd name="T37" fmla="*/ 608101 h 616585"/>
              <a:gd name="T38" fmla="*/ 918603 w 935354"/>
              <a:gd name="T39" fmla="*/ 613722 h 616585"/>
              <a:gd name="T40" fmla="*/ 908440 w 935354"/>
              <a:gd name="T41" fmla="*/ 615784 h 616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5354" h="616585">
                <a:moveTo>
                  <a:pt x="908748" y="616419"/>
                </a:moveTo>
                <a:lnTo>
                  <a:pt x="26111" y="616419"/>
                </a:lnTo>
                <a:lnTo>
                  <a:pt x="15950" y="614355"/>
                </a:lnTo>
                <a:lnTo>
                  <a:pt x="7650" y="608728"/>
                </a:lnTo>
                <a:lnTo>
                  <a:pt x="2052" y="600383"/>
                </a:lnTo>
                <a:lnTo>
                  <a:pt x="0" y="590169"/>
                </a:lnTo>
                <a:lnTo>
                  <a:pt x="0" y="26250"/>
                </a:lnTo>
                <a:lnTo>
                  <a:pt x="2052" y="16041"/>
                </a:lnTo>
                <a:lnTo>
                  <a:pt x="7650" y="7696"/>
                </a:lnTo>
                <a:lnTo>
                  <a:pt x="15950" y="2065"/>
                </a:lnTo>
                <a:lnTo>
                  <a:pt x="26111" y="0"/>
                </a:lnTo>
                <a:lnTo>
                  <a:pt x="908748" y="0"/>
                </a:lnTo>
                <a:lnTo>
                  <a:pt x="918914" y="2065"/>
                </a:lnTo>
                <a:lnTo>
                  <a:pt x="927214" y="7696"/>
                </a:lnTo>
                <a:lnTo>
                  <a:pt x="932808" y="16041"/>
                </a:lnTo>
                <a:lnTo>
                  <a:pt x="934859" y="26250"/>
                </a:lnTo>
                <a:lnTo>
                  <a:pt x="934859" y="590169"/>
                </a:lnTo>
                <a:lnTo>
                  <a:pt x="932808" y="600383"/>
                </a:lnTo>
                <a:lnTo>
                  <a:pt x="927214" y="608728"/>
                </a:lnTo>
                <a:lnTo>
                  <a:pt x="918914" y="614355"/>
                </a:lnTo>
                <a:lnTo>
                  <a:pt x="908748" y="616419"/>
                </a:lnTo>
                <a:close/>
              </a:path>
            </a:pathLst>
          </a:custGeom>
          <a:noFill/>
          <a:ln w="33782">
            <a:solidFill>
              <a:srgbClr val="ACAC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53" name="object 282"/>
          <p:cNvSpPr>
            <a:spLocks/>
          </p:cNvSpPr>
          <p:nvPr/>
        </p:nvSpPr>
        <p:spPr bwMode="auto">
          <a:xfrm>
            <a:off x="4770438" y="4776788"/>
            <a:ext cx="935037" cy="147637"/>
          </a:xfrm>
          <a:custGeom>
            <a:avLst/>
            <a:gdLst>
              <a:gd name="T0" fmla="*/ 889701 w 935354"/>
              <a:gd name="T1" fmla="*/ 0 h 147320"/>
              <a:gd name="T2" fmla="*/ 44841 w 935354"/>
              <a:gd name="T3" fmla="*/ 0 h 147320"/>
              <a:gd name="T4" fmla="*/ 27422 w 935354"/>
              <a:gd name="T5" fmla="*/ 3566 h 147320"/>
              <a:gd name="T6" fmla="*/ 13165 w 935354"/>
              <a:gd name="T7" fmla="*/ 13276 h 147320"/>
              <a:gd name="T8" fmla="*/ 3535 w 935354"/>
              <a:gd name="T9" fmla="*/ 27646 h 147320"/>
              <a:gd name="T10" fmla="*/ 0 w 935354"/>
              <a:gd name="T11" fmla="*/ 45194 h 147320"/>
              <a:gd name="T12" fmla="*/ 0 w 935354"/>
              <a:gd name="T13" fmla="*/ 147026 h 147320"/>
              <a:gd name="T14" fmla="*/ 934530 w 935354"/>
              <a:gd name="T15" fmla="*/ 147026 h 147320"/>
              <a:gd name="T16" fmla="*/ 934530 w 935354"/>
              <a:gd name="T17" fmla="*/ 45194 h 147320"/>
              <a:gd name="T18" fmla="*/ 930992 w 935354"/>
              <a:gd name="T19" fmla="*/ 27646 h 147320"/>
              <a:gd name="T20" fmla="*/ 921361 w 935354"/>
              <a:gd name="T21" fmla="*/ 13276 h 147320"/>
              <a:gd name="T22" fmla="*/ 907107 w 935354"/>
              <a:gd name="T23" fmla="*/ 3566 h 147320"/>
              <a:gd name="T24" fmla="*/ 889701 w 935354"/>
              <a:gd name="T25" fmla="*/ 0 h 147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5354" h="147320">
                <a:moveTo>
                  <a:pt x="890003" y="0"/>
                </a:moveTo>
                <a:lnTo>
                  <a:pt x="44856" y="0"/>
                </a:lnTo>
                <a:lnTo>
                  <a:pt x="27431" y="3558"/>
                </a:lnTo>
                <a:lnTo>
                  <a:pt x="13169" y="13247"/>
                </a:lnTo>
                <a:lnTo>
                  <a:pt x="3536" y="27587"/>
                </a:lnTo>
                <a:lnTo>
                  <a:pt x="0" y="45097"/>
                </a:lnTo>
                <a:lnTo>
                  <a:pt x="0" y="146710"/>
                </a:lnTo>
                <a:lnTo>
                  <a:pt x="934847" y="146710"/>
                </a:lnTo>
                <a:lnTo>
                  <a:pt x="934847" y="45097"/>
                </a:lnTo>
                <a:lnTo>
                  <a:pt x="931308" y="27587"/>
                </a:lnTo>
                <a:lnTo>
                  <a:pt x="921673" y="13247"/>
                </a:lnTo>
                <a:lnTo>
                  <a:pt x="907415" y="3558"/>
                </a:lnTo>
                <a:lnTo>
                  <a:pt x="890003" y="0"/>
                </a:lnTo>
                <a:close/>
              </a:path>
            </a:pathLst>
          </a:custGeom>
          <a:solidFill>
            <a:srgbClr val="072C4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54" name="object 283"/>
          <p:cNvSpPr>
            <a:spLocks/>
          </p:cNvSpPr>
          <p:nvPr/>
        </p:nvSpPr>
        <p:spPr bwMode="auto">
          <a:xfrm>
            <a:off x="4770438" y="4776788"/>
            <a:ext cx="935037" cy="147637"/>
          </a:xfrm>
          <a:custGeom>
            <a:avLst/>
            <a:gdLst>
              <a:gd name="T0" fmla="*/ 0 w 935354"/>
              <a:gd name="T1" fmla="*/ 147026 h 147320"/>
              <a:gd name="T2" fmla="*/ 0 w 935354"/>
              <a:gd name="T3" fmla="*/ 45194 h 147320"/>
              <a:gd name="T4" fmla="*/ 3535 w 935354"/>
              <a:gd name="T5" fmla="*/ 27646 h 147320"/>
              <a:gd name="T6" fmla="*/ 13165 w 935354"/>
              <a:gd name="T7" fmla="*/ 13276 h 147320"/>
              <a:gd name="T8" fmla="*/ 27422 w 935354"/>
              <a:gd name="T9" fmla="*/ 3566 h 147320"/>
              <a:gd name="T10" fmla="*/ 44841 w 935354"/>
              <a:gd name="T11" fmla="*/ 0 h 147320"/>
              <a:gd name="T12" fmla="*/ 889701 w 935354"/>
              <a:gd name="T13" fmla="*/ 0 h 147320"/>
              <a:gd name="T14" fmla="*/ 907107 w 935354"/>
              <a:gd name="T15" fmla="*/ 3566 h 147320"/>
              <a:gd name="T16" fmla="*/ 921361 w 935354"/>
              <a:gd name="T17" fmla="*/ 13276 h 147320"/>
              <a:gd name="T18" fmla="*/ 930992 w 935354"/>
              <a:gd name="T19" fmla="*/ 27646 h 147320"/>
              <a:gd name="T20" fmla="*/ 934530 w 935354"/>
              <a:gd name="T21" fmla="*/ 45194 h 147320"/>
              <a:gd name="T22" fmla="*/ 934530 w 935354"/>
              <a:gd name="T23" fmla="*/ 147026 h 147320"/>
              <a:gd name="T24" fmla="*/ 0 w 935354"/>
              <a:gd name="T25" fmla="*/ 147026 h 147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5354" h="147320">
                <a:moveTo>
                  <a:pt x="0" y="146710"/>
                </a:moveTo>
                <a:lnTo>
                  <a:pt x="0" y="45097"/>
                </a:lnTo>
                <a:lnTo>
                  <a:pt x="3536" y="27587"/>
                </a:lnTo>
                <a:lnTo>
                  <a:pt x="13169" y="13247"/>
                </a:lnTo>
                <a:lnTo>
                  <a:pt x="27431" y="3558"/>
                </a:lnTo>
                <a:lnTo>
                  <a:pt x="44856" y="0"/>
                </a:lnTo>
                <a:lnTo>
                  <a:pt x="890003" y="0"/>
                </a:lnTo>
                <a:lnTo>
                  <a:pt x="907415" y="3558"/>
                </a:lnTo>
                <a:lnTo>
                  <a:pt x="921673" y="13247"/>
                </a:lnTo>
                <a:lnTo>
                  <a:pt x="931308" y="27587"/>
                </a:lnTo>
                <a:lnTo>
                  <a:pt x="934847" y="45097"/>
                </a:lnTo>
                <a:lnTo>
                  <a:pt x="934847" y="146710"/>
                </a:lnTo>
                <a:lnTo>
                  <a:pt x="0" y="146710"/>
                </a:lnTo>
                <a:close/>
              </a:path>
            </a:pathLst>
          </a:custGeom>
          <a:noFill/>
          <a:ln w="33781">
            <a:solidFill>
              <a:srgbClr val="ACAC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55" name="object 284"/>
          <p:cNvSpPr>
            <a:spLocks/>
          </p:cNvSpPr>
          <p:nvPr/>
        </p:nvSpPr>
        <p:spPr bwMode="auto">
          <a:xfrm>
            <a:off x="4841875" y="4813300"/>
            <a:ext cx="74613" cy="74613"/>
          </a:xfrm>
          <a:custGeom>
            <a:avLst/>
            <a:gdLst>
              <a:gd name="T0" fmla="*/ 37088 w 73660"/>
              <a:gd name="T1" fmla="*/ 0 h 73660"/>
              <a:gd name="T2" fmla="*/ 22647 w 73660"/>
              <a:gd name="T3" fmla="*/ 2928 h 73660"/>
              <a:gd name="T4" fmla="*/ 10859 w 73660"/>
              <a:gd name="T5" fmla="*/ 10916 h 73660"/>
              <a:gd name="T6" fmla="*/ 2912 w 73660"/>
              <a:gd name="T7" fmla="*/ 22767 h 73660"/>
              <a:gd name="T8" fmla="*/ 0 w 73660"/>
              <a:gd name="T9" fmla="*/ 37280 h 73660"/>
              <a:gd name="T10" fmla="*/ 2912 w 73660"/>
              <a:gd name="T11" fmla="*/ 51797 h 73660"/>
              <a:gd name="T12" fmla="*/ 10859 w 73660"/>
              <a:gd name="T13" fmla="*/ 63651 h 73660"/>
              <a:gd name="T14" fmla="*/ 22647 w 73660"/>
              <a:gd name="T15" fmla="*/ 71643 h 73660"/>
              <a:gd name="T16" fmla="*/ 37088 w 73660"/>
              <a:gd name="T17" fmla="*/ 74573 h 73660"/>
              <a:gd name="T18" fmla="*/ 51513 w 73660"/>
              <a:gd name="T19" fmla="*/ 71643 h 73660"/>
              <a:gd name="T20" fmla="*/ 63293 w 73660"/>
              <a:gd name="T21" fmla="*/ 63651 h 73660"/>
              <a:gd name="T22" fmla="*/ 71237 w 73660"/>
              <a:gd name="T23" fmla="*/ 51797 h 73660"/>
              <a:gd name="T24" fmla="*/ 74149 w 73660"/>
              <a:gd name="T25" fmla="*/ 37280 h 73660"/>
              <a:gd name="T26" fmla="*/ 71237 w 73660"/>
              <a:gd name="T27" fmla="*/ 22767 h 73660"/>
              <a:gd name="T28" fmla="*/ 63293 w 73660"/>
              <a:gd name="T29" fmla="*/ 10916 h 73660"/>
              <a:gd name="T30" fmla="*/ 51513 w 73660"/>
              <a:gd name="T31" fmla="*/ 2928 h 73660"/>
              <a:gd name="T32" fmla="*/ 37088 w 73660"/>
              <a:gd name="T33" fmla="*/ 0 h 736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660" h="73660">
                <a:moveTo>
                  <a:pt x="36614" y="0"/>
                </a:moveTo>
                <a:lnTo>
                  <a:pt x="22358" y="2891"/>
                </a:lnTo>
                <a:lnTo>
                  <a:pt x="10720" y="10777"/>
                </a:lnTo>
                <a:lnTo>
                  <a:pt x="2875" y="22476"/>
                </a:lnTo>
                <a:lnTo>
                  <a:pt x="0" y="36804"/>
                </a:lnTo>
                <a:lnTo>
                  <a:pt x="2875" y="51135"/>
                </a:lnTo>
                <a:lnTo>
                  <a:pt x="10720" y="62838"/>
                </a:lnTo>
                <a:lnTo>
                  <a:pt x="22358" y="70728"/>
                </a:lnTo>
                <a:lnTo>
                  <a:pt x="36614" y="73621"/>
                </a:lnTo>
                <a:lnTo>
                  <a:pt x="50855" y="70728"/>
                </a:lnTo>
                <a:lnTo>
                  <a:pt x="62485" y="62838"/>
                </a:lnTo>
                <a:lnTo>
                  <a:pt x="70327" y="51135"/>
                </a:lnTo>
                <a:lnTo>
                  <a:pt x="73202" y="36804"/>
                </a:lnTo>
                <a:lnTo>
                  <a:pt x="70327" y="22476"/>
                </a:lnTo>
                <a:lnTo>
                  <a:pt x="62485" y="10777"/>
                </a:lnTo>
                <a:lnTo>
                  <a:pt x="50855" y="2891"/>
                </a:lnTo>
                <a:lnTo>
                  <a:pt x="36614" y="0"/>
                </a:lnTo>
                <a:close/>
              </a:path>
            </a:pathLst>
          </a:custGeom>
          <a:solidFill>
            <a:srgbClr val="CE6A3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56" name="object 285"/>
          <p:cNvSpPr>
            <a:spLocks/>
          </p:cNvSpPr>
          <p:nvPr/>
        </p:nvSpPr>
        <p:spPr bwMode="auto">
          <a:xfrm>
            <a:off x="4948238" y="4813300"/>
            <a:ext cx="73025" cy="74613"/>
          </a:xfrm>
          <a:custGeom>
            <a:avLst/>
            <a:gdLst>
              <a:gd name="T0" fmla="*/ 36298 w 73660"/>
              <a:gd name="T1" fmla="*/ 0 h 73660"/>
              <a:gd name="T2" fmla="*/ 22175 w 73660"/>
              <a:gd name="T3" fmla="*/ 2928 h 73660"/>
              <a:gd name="T4" fmla="*/ 10637 w 73660"/>
              <a:gd name="T5" fmla="*/ 10916 h 73660"/>
              <a:gd name="T6" fmla="*/ 2854 w 73660"/>
              <a:gd name="T7" fmla="*/ 22767 h 73660"/>
              <a:gd name="T8" fmla="*/ 0 w 73660"/>
              <a:gd name="T9" fmla="*/ 37280 h 73660"/>
              <a:gd name="T10" fmla="*/ 2854 w 73660"/>
              <a:gd name="T11" fmla="*/ 51797 h 73660"/>
              <a:gd name="T12" fmla="*/ 10637 w 73660"/>
              <a:gd name="T13" fmla="*/ 63651 h 73660"/>
              <a:gd name="T14" fmla="*/ 22175 w 73660"/>
              <a:gd name="T15" fmla="*/ 71643 h 73660"/>
              <a:gd name="T16" fmla="*/ 36298 w 73660"/>
              <a:gd name="T17" fmla="*/ 74573 h 73660"/>
              <a:gd name="T18" fmla="*/ 50421 w 73660"/>
              <a:gd name="T19" fmla="*/ 71643 h 73660"/>
              <a:gd name="T20" fmla="*/ 61959 w 73660"/>
              <a:gd name="T21" fmla="*/ 63651 h 73660"/>
              <a:gd name="T22" fmla="*/ 69742 w 73660"/>
              <a:gd name="T23" fmla="*/ 51797 h 73660"/>
              <a:gd name="T24" fmla="*/ 72597 w 73660"/>
              <a:gd name="T25" fmla="*/ 37280 h 73660"/>
              <a:gd name="T26" fmla="*/ 69742 w 73660"/>
              <a:gd name="T27" fmla="*/ 22767 h 73660"/>
              <a:gd name="T28" fmla="*/ 61959 w 73660"/>
              <a:gd name="T29" fmla="*/ 10916 h 73660"/>
              <a:gd name="T30" fmla="*/ 50421 w 73660"/>
              <a:gd name="T31" fmla="*/ 2928 h 73660"/>
              <a:gd name="T32" fmla="*/ 36298 w 73660"/>
              <a:gd name="T33" fmla="*/ 0 h 736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660" h="73660">
                <a:moveTo>
                  <a:pt x="36614" y="0"/>
                </a:moveTo>
                <a:lnTo>
                  <a:pt x="22368" y="2891"/>
                </a:lnTo>
                <a:lnTo>
                  <a:pt x="10729" y="10777"/>
                </a:lnTo>
                <a:lnTo>
                  <a:pt x="2879" y="22476"/>
                </a:lnTo>
                <a:lnTo>
                  <a:pt x="0" y="36804"/>
                </a:lnTo>
                <a:lnTo>
                  <a:pt x="2879" y="51135"/>
                </a:lnTo>
                <a:lnTo>
                  <a:pt x="10729" y="62838"/>
                </a:lnTo>
                <a:lnTo>
                  <a:pt x="22368" y="70728"/>
                </a:lnTo>
                <a:lnTo>
                  <a:pt x="36614" y="73621"/>
                </a:lnTo>
                <a:lnTo>
                  <a:pt x="50859" y="70728"/>
                </a:lnTo>
                <a:lnTo>
                  <a:pt x="62498" y="62838"/>
                </a:lnTo>
                <a:lnTo>
                  <a:pt x="70348" y="51135"/>
                </a:lnTo>
                <a:lnTo>
                  <a:pt x="73228" y="36804"/>
                </a:lnTo>
                <a:lnTo>
                  <a:pt x="70348" y="22476"/>
                </a:lnTo>
                <a:lnTo>
                  <a:pt x="62498" y="10777"/>
                </a:lnTo>
                <a:lnTo>
                  <a:pt x="50859" y="2891"/>
                </a:lnTo>
                <a:lnTo>
                  <a:pt x="36614" y="0"/>
                </a:lnTo>
                <a:close/>
              </a:path>
            </a:pathLst>
          </a:custGeom>
          <a:solidFill>
            <a:srgbClr val="F1A33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57" name="object 286"/>
          <p:cNvSpPr txBox="1">
            <a:spLocks noChangeArrowheads="1"/>
          </p:cNvSpPr>
          <p:nvPr/>
        </p:nvSpPr>
        <p:spPr bwMode="auto">
          <a:xfrm>
            <a:off x="4803775" y="4953000"/>
            <a:ext cx="866775" cy="147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810" rIns="0" bIns="0">
            <a:spAutoFit/>
          </a:bodyPr>
          <a:lstStyle>
            <a:lvl1pPr marL="28575">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25"/>
              </a:spcBef>
            </a:pPr>
            <a:r>
              <a:rPr lang="en-US" sz="800" b="1">
                <a:solidFill>
                  <a:srgbClr val="091F23"/>
                </a:solidFill>
                <a:cs typeface="Arial" charset="0"/>
              </a:rPr>
              <a:t>majorbank.com</a:t>
            </a:r>
            <a:endParaRPr lang="en-US" sz="800">
              <a:cs typeface="Arial" charset="0"/>
            </a:endParaRPr>
          </a:p>
        </p:txBody>
      </p:sp>
      <p:sp>
        <p:nvSpPr>
          <p:cNvPr id="70958" name="object 287"/>
          <p:cNvSpPr txBox="1">
            <a:spLocks noChangeArrowheads="1"/>
          </p:cNvSpPr>
          <p:nvPr/>
        </p:nvSpPr>
        <p:spPr bwMode="auto">
          <a:xfrm>
            <a:off x="4803775" y="5100638"/>
            <a:ext cx="866775" cy="255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51435" rIns="0" bIns="0">
            <a:spAutoFit/>
          </a:bodyPr>
          <a:lstStyle>
            <a:lvl1pPr marL="28575">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400"/>
              </a:spcBef>
            </a:pPr>
            <a:r>
              <a:rPr lang="en-US" sz="800" b="1">
                <a:solidFill>
                  <a:srgbClr val="091F23"/>
                </a:solidFill>
                <a:cs typeface="Arial" charset="0"/>
              </a:rPr>
              <a:t>webserver</a:t>
            </a:r>
            <a:endParaRPr lang="en-US" sz="800">
              <a:cs typeface="Arial" charset="0"/>
            </a:endParaRPr>
          </a:p>
        </p:txBody>
      </p:sp>
      <p:sp>
        <p:nvSpPr>
          <p:cNvPr id="70959" name="object 288"/>
          <p:cNvSpPr>
            <a:spLocks/>
          </p:cNvSpPr>
          <p:nvPr/>
        </p:nvSpPr>
        <p:spPr bwMode="auto">
          <a:xfrm>
            <a:off x="4770438" y="5586413"/>
            <a:ext cx="935037" cy="617537"/>
          </a:xfrm>
          <a:custGeom>
            <a:avLst/>
            <a:gdLst>
              <a:gd name="T0" fmla="*/ 908440 w 935354"/>
              <a:gd name="T1" fmla="*/ 0 h 616585"/>
              <a:gd name="T2" fmla="*/ 26102 w 935354"/>
              <a:gd name="T3" fmla="*/ 0 h 616585"/>
              <a:gd name="T4" fmla="*/ 15945 w 935354"/>
              <a:gd name="T5" fmla="*/ 2068 h 616585"/>
              <a:gd name="T6" fmla="*/ 7647 w 935354"/>
              <a:gd name="T7" fmla="*/ 7708 h 616585"/>
              <a:gd name="T8" fmla="*/ 2051 w 935354"/>
              <a:gd name="T9" fmla="*/ 16066 h 616585"/>
              <a:gd name="T10" fmla="*/ 0 w 935354"/>
              <a:gd name="T11" fmla="*/ 26291 h 616585"/>
              <a:gd name="T12" fmla="*/ 0 w 935354"/>
              <a:gd name="T13" fmla="*/ 591080 h 616585"/>
              <a:gd name="T14" fmla="*/ 2051 w 935354"/>
              <a:gd name="T15" fmla="*/ 601310 h 616585"/>
              <a:gd name="T16" fmla="*/ 7647 w 935354"/>
              <a:gd name="T17" fmla="*/ 609668 h 616585"/>
              <a:gd name="T18" fmla="*/ 15945 w 935354"/>
              <a:gd name="T19" fmla="*/ 615304 h 616585"/>
              <a:gd name="T20" fmla="*/ 26102 w 935354"/>
              <a:gd name="T21" fmla="*/ 617371 h 616585"/>
              <a:gd name="T22" fmla="*/ 908440 w 935354"/>
              <a:gd name="T23" fmla="*/ 617371 h 616585"/>
              <a:gd name="T24" fmla="*/ 918603 w 935354"/>
              <a:gd name="T25" fmla="*/ 615304 h 616585"/>
              <a:gd name="T26" fmla="*/ 926900 w 935354"/>
              <a:gd name="T27" fmla="*/ 609668 h 616585"/>
              <a:gd name="T28" fmla="*/ 932492 w 935354"/>
              <a:gd name="T29" fmla="*/ 601310 h 616585"/>
              <a:gd name="T30" fmla="*/ 934542 w 935354"/>
              <a:gd name="T31" fmla="*/ 591080 h 616585"/>
              <a:gd name="T32" fmla="*/ 934542 w 935354"/>
              <a:gd name="T33" fmla="*/ 26291 h 616585"/>
              <a:gd name="T34" fmla="*/ 932492 w 935354"/>
              <a:gd name="T35" fmla="*/ 16066 h 616585"/>
              <a:gd name="T36" fmla="*/ 926900 w 935354"/>
              <a:gd name="T37" fmla="*/ 7708 h 616585"/>
              <a:gd name="T38" fmla="*/ 918603 w 935354"/>
              <a:gd name="T39" fmla="*/ 2068 h 616585"/>
              <a:gd name="T40" fmla="*/ 908440 w 935354"/>
              <a:gd name="T41" fmla="*/ 0 h 616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5354" h="616585">
                <a:moveTo>
                  <a:pt x="908748" y="0"/>
                </a:moveTo>
                <a:lnTo>
                  <a:pt x="26111" y="0"/>
                </a:lnTo>
                <a:lnTo>
                  <a:pt x="15950" y="2065"/>
                </a:lnTo>
                <a:lnTo>
                  <a:pt x="7650" y="7696"/>
                </a:lnTo>
                <a:lnTo>
                  <a:pt x="2052" y="16041"/>
                </a:lnTo>
                <a:lnTo>
                  <a:pt x="0" y="26250"/>
                </a:lnTo>
                <a:lnTo>
                  <a:pt x="0" y="590169"/>
                </a:lnTo>
                <a:lnTo>
                  <a:pt x="2052" y="600383"/>
                </a:lnTo>
                <a:lnTo>
                  <a:pt x="7650" y="608728"/>
                </a:lnTo>
                <a:lnTo>
                  <a:pt x="15950" y="614355"/>
                </a:lnTo>
                <a:lnTo>
                  <a:pt x="26111" y="616419"/>
                </a:lnTo>
                <a:lnTo>
                  <a:pt x="908748" y="616419"/>
                </a:lnTo>
                <a:lnTo>
                  <a:pt x="918914" y="614355"/>
                </a:lnTo>
                <a:lnTo>
                  <a:pt x="927214" y="608728"/>
                </a:lnTo>
                <a:lnTo>
                  <a:pt x="932808" y="600383"/>
                </a:lnTo>
                <a:lnTo>
                  <a:pt x="934859" y="590169"/>
                </a:lnTo>
                <a:lnTo>
                  <a:pt x="934859" y="26250"/>
                </a:lnTo>
                <a:lnTo>
                  <a:pt x="932808" y="16041"/>
                </a:lnTo>
                <a:lnTo>
                  <a:pt x="927214" y="7696"/>
                </a:lnTo>
                <a:lnTo>
                  <a:pt x="918914" y="2065"/>
                </a:lnTo>
                <a:lnTo>
                  <a:pt x="908748" y="0"/>
                </a:lnTo>
                <a:close/>
              </a:path>
            </a:pathLst>
          </a:custGeom>
          <a:solidFill>
            <a:srgbClr val="E2E9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60" name="object 289"/>
          <p:cNvSpPr>
            <a:spLocks/>
          </p:cNvSpPr>
          <p:nvPr/>
        </p:nvSpPr>
        <p:spPr bwMode="auto">
          <a:xfrm>
            <a:off x="4770438" y="5586413"/>
            <a:ext cx="935037" cy="617537"/>
          </a:xfrm>
          <a:custGeom>
            <a:avLst/>
            <a:gdLst>
              <a:gd name="T0" fmla="*/ 908440 w 935354"/>
              <a:gd name="T1" fmla="*/ 617371 h 616585"/>
              <a:gd name="T2" fmla="*/ 26102 w 935354"/>
              <a:gd name="T3" fmla="*/ 617371 h 616585"/>
              <a:gd name="T4" fmla="*/ 15945 w 935354"/>
              <a:gd name="T5" fmla="*/ 615304 h 616585"/>
              <a:gd name="T6" fmla="*/ 7647 w 935354"/>
              <a:gd name="T7" fmla="*/ 609668 h 616585"/>
              <a:gd name="T8" fmla="*/ 2051 w 935354"/>
              <a:gd name="T9" fmla="*/ 601310 h 616585"/>
              <a:gd name="T10" fmla="*/ 0 w 935354"/>
              <a:gd name="T11" fmla="*/ 591080 h 616585"/>
              <a:gd name="T12" fmla="*/ 0 w 935354"/>
              <a:gd name="T13" fmla="*/ 26291 h 616585"/>
              <a:gd name="T14" fmla="*/ 2051 w 935354"/>
              <a:gd name="T15" fmla="*/ 16066 h 616585"/>
              <a:gd name="T16" fmla="*/ 7647 w 935354"/>
              <a:gd name="T17" fmla="*/ 7708 h 616585"/>
              <a:gd name="T18" fmla="*/ 15945 w 935354"/>
              <a:gd name="T19" fmla="*/ 2068 h 616585"/>
              <a:gd name="T20" fmla="*/ 26102 w 935354"/>
              <a:gd name="T21" fmla="*/ 0 h 616585"/>
              <a:gd name="T22" fmla="*/ 908440 w 935354"/>
              <a:gd name="T23" fmla="*/ 0 h 616585"/>
              <a:gd name="T24" fmla="*/ 918603 w 935354"/>
              <a:gd name="T25" fmla="*/ 2068 h 616585"/>
              <a:gd name="T26" fmla="*/ 926900 w 935354"/>
              <a:gd name="T27" fmla="*/ 7708 h 616585"/>
              <a:gd name="T28" fmla="*/ 932492 w 935354"/>
              <a:gd name="T29" fmla="*/ 16066 h 616585"/>
              <a:gd name="T30" fmla="*/ 934542 w 935354"/>
              <a:gd name="T31" fmla="*/ 26291 h 616585"/>
              <a:gd name="T32" fmla="*/ 934542 w 935354"/>
              <a:gd name="T33" fmla="*/ 591080 h 616585"/>
              <a:gd name="T34" fmla="*/ 932492 w 935354"/>
              <a:gd name="T35" fmla="*/ 601310 h 616585"/>
              <a:gd name="T36" fmla="*/ 926900 w 935354"/>
              <a:gd name="T37" fmla="*/ 609668 h 616585"/>
              <a:gd name="T38" fmla="*/ 918603 w 935354"/>
              <a:gd name="T39" fmla="*/ 615304 h 616585"/>
              <a:gd name="T40" fmla="*/ 908440 w 935354"/>
              <a:gd name="T41" fmla="*/ 617371 h 616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5354" h="616585">
                <a:moveTo>
                  <a:pt x="908748" y="616419"/>
                </a:moveTo>
                <a:lnTo>
                  <a:pt x="26111" y="616419"/>
                </a:lnTo>
                <a:lnTo>
                  <a:pt x="15950" y="614355"/>
                </a:lnTo>
                <a:lnTo>
                  <a:pt x="7650" y="608728"/>
                </a:lnTo>
                <a:lnTo>
                  <a:pt x="2052" y="600383"/>
                </a:lnTo>
                <a:lnTo>
                  <a:pt x="0" y="590169"/>
                </a:lnTo>
                <a:lnTo>
                  <a:pt x="0" y="26250"/>
                </a:lnTo>
                <a:lnTo>
                  <a:pt x="2052" y="16041"/>
                </a:lnTo>
                <a:lnTo>
                  <a:pt x="7650" y="7696"/>
                </a:lnTo>
                <a:lnTo>
                  <a:pt x="15950" y="2065"/>
                </a:lnTo>
                <a:lnTo>
                  <a:pt x="26111" y="0"/>
                </a:lnTo>
                <a:lnTo>
                  <a:pt x="908748" y="0"/>
                </a:lnTo>
                <a:lnTo>
                  <a:pt x="918914" y="2065"/>
                </a:lnTo>
                <a:lnTo>
                  <a:pt x="927214" y="7696"/>
                </a:lnTo>
                <a:lnTo>
                  <a:pt x="932808" y="16041"/>
                </a:lnTo>
                <a:lnTo>
                  <a:pt x="934859" y="26250"/>
                </a:lnTo>
                <a:lnTo>
                  <a:pt x="934859" y="590169"/>
                </a:lnTo>
                <a:lnTo>
                  <a:pt x="932808" y="600383"/>
                </a:lnTo>
                <a:lnTo>
                  <a:pt x="927214" y="608728"/>
                </a:lnTo>
                <a:lnTo>
                  <a:pt x="918914" y="614355"/>
                </a:lnTo>
                <a:lnTo>
                  <a:pt x="908748" y="616419"/>
                </a:lnTo>
                <a:close/>
              </a:path>
            </a:pathLst>
          </a:custGeom>
          <a:noFill/>
          <a:ln w="33782">
            <a:solidFill>
              <a:srgbClr val="ACAC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61" name="object 290"/>
          <p:cNvSpPr>
            <a:spLocks/>
          </p:cNvSpPr>
          <p:nvPr/>
        </p:nvSpPr>
        <p:spPr bwMode="auto">
          <a:xfrm>
            <a:off x="4770438" y="5586413"/>
            <a:ext cx="935037" cy="147637"/>
          </a:xfrm>
          <a:custGeom>
            <a:avLst/>
            <a:gdLst>
              <a:gd name="T0" fmla="*/ 889701 w 935354"/>
              <a:gd name="T1" fmla="*/ 0 h 147320"/>
              <a:gd name="T2" fmla="*/ 44841 w 935354"/>
              <a:gd name="T3" fmla="*/ 0 h 147320"/>
              <a:gd name="T4" fmla="*/ 27422 w 935354"/>
              <a:gd name="T5" fmla="*/ 3566 h 147320"/>
              <a:gd name="T6" fmla="*/ 13165 w 935354"/>
              <a:gd name="T7" fmla="*/ 13276 h 147320"/>
              <a:gd name="T8" fmla="*/ 3535 w 935354"/>
              <a:gd name="T9" fmla="*/ 27646 h 147320"/>
              <a:gd name="T10" fmla="*/ 0 w 935354"/>
              <a:gd name="T11" fmla="*/ 45194 h 147320"/>
              <a:gd name="T12" fmla="*/ 0 w 935354"/>
              <a:gd name="T13" fmla="*/ 147026 h 147320"/>
              <a:gd name="T14" fmla="*/ 934530 w 935354"/>
              <a:gd name="T15" fmla="*/ 147026 h 147320"/>
              <a:gd name="T16" fmla="*/ 934530 w 935354"/>
              <a:gd name="T17" fmla="*/ 45194 h 147320"/>
              <a:gd name="T18" fmla="*/ 930992 w 935354"/>
              <a:gd name="T19" fmla="*/ 27646 h 147320"/>
              <a:gd name="T20" fmla="*/ 921361 w 935354"/>
              <a:gd name="T21" fmla="*/ 13276 h 147320"/>
              <a:gd name="T22" fmla="*/ 907107 w 935354"/>
              <a:gd name="T23" fmla="*/ 3566 h 147320"/>
              <a:gd name="T24" fmla="*/ 889701 w 935354"/>
              <a:gd name="T25" fmla="*/ 0 h 147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5354" h="147320">
                <a:moveTo>
                  <a:pt x="890003" y="0"/>
                </a:moveTo>
                <a:lnTo>
                  <a:pt x="44856" y="0"/>
                </a:lnTo>
                <a:lnTo>
                  <a:pt x="27431" y="3558"/>
                </a:lnTo>
                <a:lnTo>
                  <a:pt x="13169" y="13247"/>
                </a:lnTo>
                <a:lnTo>
                  <a:pt x="3536" y="27587"/>
                </a:lnTo>
                <a:lnTo>
                  <a:pt x="0" y="45097"/>
                </a:lnTo>
                <a:lnTo>
                  <a:pt x="0" y="146710"/>
                </a:lnTo>
                <a:lnTo>
                  <a:pt x="934847" y="146710"/>
                </a:lnTo>
                <a:lnTo>
                  <a:pt x="934847" y="45097"/>
                </a:lnTo>
                <a:lnTo>
                  <a:pt x="931308" y="27587"/>
                </a:lnTo>
                <a:lnTo>
                  <a:pt x="921673" y="13247"/>
                </a:lnTo>
                <a:lnTo>
                  <a:pt x="907415" y="3558"/>
                </a:lnTo>
                <a:lnTo>
                  <a:pt x="890003" y="0"/>
                </a:lnTo>
                <a:close/>
              </a:path>
            </a:pathLst>
          </a:custGeom>
          <a:solidFill>
            <a:srgbClr val="072C4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62" name="object 291"/>
          <p:cNvSpPr>
            <a:spLocks/>
          </p:cNvSpPr>
          <p:nvPr/>
        </p:nvSpPr>
        <p:spPr bwMode="auto">
          <a:xfrm>
            <a:off x="4770438" y="5586413"/>
            <a:ext cx="935037" cy="147637"/>
          </a:xfrm>
          <a:custGeom>
            <a:avLst/>
            <a:gdLst>
              <a:gd name="T0" fmla="*/ 0 w 935354"/>
              <a:gd name="T1" fmla="*/ 147026 h 147320"/>
              <a:gd name="T2" fmla="*/ 0 w 935354"/>
              <a:gd name="T3" fmla="*/ 45194 h 147320"/>
              <a:gd name="T4" fmla="*/ 3535 w 935354"/>
              <a:gd name="T5" fmla="*/ 27646 h 147320"/>
              <a:gd name="T6" fmla="*/ 13165 w 935354"/>
              <a:gd name="T7" fmla="*/ 13276 h 147320"/>
              <a:gd name="T8" fmla="*/ 27422 w 935354"/>
              <a:gd name="T9" fmla="*/ 3566 h 147320"/>
              <a:gd name="T10" fmla="*/ 44841 w 935354"/>
              <a:gd name="T11" fmla="*/ 0 h 147320"/>
              <a:gd name="T12" fmla="*/ 889701 w 935354"/>
              <a:gd name="T13" fmla="*/ 0 h 147320"/>
              <a:gd name="T14" fmla="*/ 907107 w 935354"/>
              <a:gd name="T15" fmla="*/ 3566 h 147320"/>
              <a:gd name="T16" fmla="*/ 921361 w 935354"/>
              <a:gd name="T17" fmla="*/ 13276 h 147320"/>
              <a:gd name="T18" fmla="*/ 930992 w 935354"/>
              <a:gd name="T19" fmla="*/ 27646 h 147320"/>
              <a:gd name="T20" fmla="*/ 934530 w 935354"/>
              <a:gd name="T21" fmla="*/ 45194 h 147320"/>
              <a:gd name="T22" fmla="*/ 934530 w 935354"/>
              <a:gd name="T23" fmla="*/ 147026 h 147320"/>
              <a:gd name="T24" fmla="*/ 0 w 935354"/>
              <a:gd name="T25" fmla="*/ 147026 h 147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5354" h="147320">
                <a:moveTo>
                  <a:pt x="0" y="146710"/>
                </a:moveTo>
                <a:lnTo>
                  <a:pt x="0" y="45097"/>
                </a:lnTo>
                <a:lnTo>
                  <a:pt x="3536" y="27587"/>
                </a:lnTo>
                <a:lnTo>
                  <a:pt x="13169" y="13247"/>
                </a:lnTo>
                <a:lnTo>
                  <a:pt x="27431" y="3558"/>
                </a:lnTo>
                <a:lnTo>
                  <a:pt x="44856" y="0"/>
                </a:lnTo>
                <a:lnTo>
                  <a:pt x="890003" y="0"/>
                </a:lnTo>
                <a:lnTo>
                  <a:pt x="907415" y="3558"/>
                </a:lnTo>
                <a:lnTo>
                  <a:pt x="921673" y="13247"/>
                </a:lnTo>
                <a:lnTo>
                  <a:pt x="931308" y="27587"/>
                </a:lnTo>
                <a:lnTo>
                  <a:pt x="934847" y="45097"/>
                </a:lnTo>
                <a:lnTo>
                  <a:pt x="934847" y="146710"/>
                </a:lnTo>
                <a:lnTo>
                  <a:pt x="0" y="146710"/>
                </a:lnTo>
                <a:close/>
              </a:path>
            </a:pathLst>
          </a:custGeom>
          <a:noFill/>
          <a:ln w="33781">
            <a:solidFill>
              <a:srgbClr val="ACAC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63" name="object 292"/>
          <p:cNvSpPr>
            <a:spLocks/>
          </p:cNvSpPr>
          <p:nvPr/>
        </p:nvSpPr>
        <p:spPr bwMode="auto">
          <a:xfrm>
            <a:off x="4841875" y="5622925"/>
            <a:ext cx="74613" cy="74613"/>
          </a:xfrm>
          <a:custGeom>
            <a:avLst/>
            <a:gdLst>
              <a:gd name="T0" fmla="*/ 37088 w 73660"/>
              <a:gd name="T1" fmla="*/ 0 h 73660"/>
              <a:gd name="T2" fmla="*/ 22647 w 73660"/>
              <a:gd name="T3" fmla="*/ 2926 h 73660"/>
              <a:gd name="T4" fmla="*/ 10859 w 73660"/>
              <a:gd name="T5" fmla="*/ 10910 h 73660"/>
              <a:gd name="T6" fmla="*/ 2912 w 73660"/>
              <a:gd name="T7" fmla="*/ 22756 h 73660"/>
              <a:gd name="T8" fmla="*/ 0 w 73660"/>
              <a:gd name="T9" fmla="*/ 37267 h 73660"/>
              <a:gd name="T10" fmla="*/ 2912 w 73660"/>
              <a:gd name="T11" fmla="*/ 51783 h 73660"/>
              <a:gd name="T12" fmla="*/ 10859 w 73660"/>
              <a:gd name="T13" fmla="*/ 63638 h 73660"/>
              <a:gd name="T14" fmla="*/ 22647 w 73660"/>
              <a:gd name="T15" fmla="*/ 71630 h 73660"/>
              <a:gd name="T16" fmla="*/ 37088 w 73660"/>
              <a:gd name="T17" fmla="*/ 74561 h 73660"/>
              <a:gd name="T18" fmla="*/ 51513 w 73660"/>
              <a:gd name="T19" fmla="*/ 71630 h 73660"/>
              <a:gd name="T20" fmla="*/ 63293 w 73660"/>
              <a:gd name="T21" fmla="*/ 63638 h 73660"/>
              <a:gd name="T22" fmla="*/ 71237 w 73660"/>
              <a:gd name="T23" fmla="*/ 51783 h 73660"/>
              <a:gd name="T24" fmla="*/ 74149 w 73660"/>
              <a:gd name="T25" fmla="*/ 37267 h 73660"/>
              <a:gd name="T26" fmla="*/ 71237 w 73660"/>
              <a:gd name="T27" fmla="*/ 22756 h 73660"/>
              <a:gd name="T28" fmla="*/ 63293 w 73660"/>
              <a:gd name="T29" fmla="*/ 10910 h 73660"/>
              <a:gd name="T30" fmla="*/ 51513 w 73660"/>
              <a:gd name="T31" fmla="*/ 2926 h 73660"/>
              <a:gd name="T32" fmla="*/ 37088 w 73660"/>
              <a:gd name="T33" fmla="*/ 0 h 736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660" h="73660">
                <a:moveTo>
                  <a:pt x="36614" y="0"/>
                </a:moveTo>
                <a:lnTo>
                  <a:pt x="22358" y="2889"/>
                </a:lnTo>
                <a:lnTo>
                  <a:pt x="10720" y="10771"/>
                </a:lnTo>
                <a:lnTo>
                  <a:pt x="2875" y="22465"/>
                </a:lnTo>
                <a:lnTo>
                  <a:pt x="0" y="36791"/>
                </a:lnTo>
                <a:lnTo>
                  <a:pt x="2875" y="51122"/>
                </a:lnTo>
                <a:lnTo>
                  <a:pt x="10720" y="62825"/>
                </a:lnTo>
                <a:lnTo>
                  <a:pt x="22358" y="70715"/>
                </a:lnTo>
                <a:lnTo>
                  <a:pt x="36614" y="73609"/>
                </a:lnTo>
                <a:lnTo>
                  <a:pt x="50855" y="70715"/>
                </a:lnTo>
                <a:lnTo>
                  <a:pt x="62485" y="62825"/>
                </a:lnTo>
                <a:lnTo>
                  <a:pt x="70327" y="51122"/>
                </a:lnTo>
                <a:lnTo>
                  <a:pt x="73202" y="36791"/>
                </a:lnTo>
                <a:lnTo>
                  <a:pt x="70327" y="22465"/>
                </a:lnTo>
                <a:lnTo>
                  <a:pt x="62485" y="10771"/>
                </a:lnTo>
                <a:lnTo>
                  <a:pt x="50855" y="2889"/>
                </a:lnTo>
                <a:lnTo>
                  <a:pt x="36614" y="0"/>
                </a:lnTo>
                <a:close/>
              </a:path>
            </a:pathLst>
          </a:custGeom>
          <a:solidFill>
            <a:srgbClr val="CE6A3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64" name="object 293"/>
          <p:cNvSpPr>
            <a:spLocks/>
          </p:cNvSpPr>
          <p:nvPr/>
        </p:nvSpPr>
        <p:spPr bwMode="auto">
          <a:xfrm>
            <a:off x="4948238" y="5622925"/>
            <a:ext cx="73025" cy="74613"/>
          </a:xfrm>
          <a:custGeom>
            <a:avLst/>
            <a:gdLst>
              <a:gd name="T0" fmla="*/ 36298 w 73660"/>
              <a:gd name="T1" fmla="*/ 0 h 73660"/>
              <a:gd name="T2" fmla="*/ 22175 w 73660"/>
              <a:gd name="T3" fmla="*/ 2926 h 73660"/>
              <a:gd name="T4" fmla="*/ 10637 w 73660"/>
              <a:gd name="T5" fmla="*/ 10910 h 73660"/>
              <a:gd name="T6" fmla="*/ 2854 w 73660"/>
              <a:gd name="T7" fmla="*/ 22756 h 73660"/>
              <a:gd name="T8" fmla="*/ 0 w 73660"/>
              <a:gd name="T9" fmla="*/ 37267 h 73660"/>
              <a:gd name="T10" fmla="*/ 2854 w 73660"/>
              <a:gd name="T11" fmla="*/ 51783 h 73660"/>
              <a:gd name="T12" fmla="*/ 10637 w 73660"/>
              <a:gd name="T13" fmla="*/ 63638 h 73660"/>
              <a:gd name="T14" fmla="*/ 22175 w 73660"/>
              <a:gd name="T15" fmla="*/ 71630 h 73660"/>
              <a:gd name="T16" fmla="*/ 36298 w 73660"/>
              <a:gd name="T17" fmla="*/ 74561 h 73660"/>
              <a:gd name="T18" fmla="*/ 50421 w 73660"/>
              <a:gd name="T19" fmla="*/ 71630 h 73660"/>
              <a:gd name="T20" fmla="*/ 61959 w 73660"/>
              <a:gd name="T21" fmla="*/ 63638 h 73660"/>
              <a:gd name="T22" fmla="*/ 69742 w 73660"/>
              <a:gd name="T23" fmla="*/ 51783 h 73660"/>
              <a:gd name="T24" fmla="*/ 72597 w 73660"/>
              <a:gd name="T25" fmla="*/ 37267 h 73660"/>
              <a:gd name="T26" fmla="*/ 69742 w 73660"/>
              <a:gd name="T27" fmla="*/ 22756 h 73660"/>
              <a:gd name="T28" fmla="*/ 61959 w 73660"/>
              <a:gd name="T29" fmla="*/ 10910 h 73660"/>
              <a:gd name="T30" fmla="*/ 50421 w 73660"/>
              <a:gd name="T31" fmla="*/ 2926 h 73660"/>
              <a:gd name="T32" fmla="*/ 36298 w 73660"/>
              <a:gd name="T33" fmla="*/ 0 h 736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660" h="73660">
                <a:moveTo>
                  <a:pt x="36614" y="0"/>
                </a:moveTo>
                <a:lnTo>
                  <a:pt x="22368" y="2889"/>
                </a:lnTo>
                <a:lnTo>
                  <a:pt x="10729" y="10771"/>
                </a:lnTo>
                <a:lnTo>
                  <a:pt x="2879" y="22465"/>
                </a:lnTo>
                <a:lnTo>
                  <a:pt x="0" y="36791"/>
                </a:lnTo>
                <a:lnTo>
                  <a:pt x="2879" y="51122"/>
                </a:lnTo>
                <a:lnTo>
                  <a:pt x="10729" y="62825"/>
                </a:lnTo>
                <a:lnTo>
                  <a:pt x="22368" y="70715"/>
                </a:lnTo>
                <a:lnTo>
                  <a:pt x="36614" y="73609"/>
                </a:lnTo>
                <a:lnTo>
                  <a:pt x="50859" y="70715"/>
                </a:lnTo>
                <a:lnTo>
                  <a:pt x="62498" y="62825"/>
                </a:lnTo>
                <a:lnTo>
                  <a:pt x="70348" y="51122"/>
                </a:lnTo>
                <a:lnTo>
                  <a:pt x="73228" y="36791"/>
                </a:lnTo>
                <a:lnTo>
                  <a:pt x="70348" y="22465"/>
                </a:lnTo>
                <a:lnTo>
                  <a:pt x="62498" y="10771"/>
                </a:lnTo>
                <a:lnTo>
                  <a:pt x="50859" y="2889"/>
                </a:lnTo>
                <a:lnTo>
                  <a:pt x="36614" y="0"/>
                </a:lnTo>
                <a:close/>
              </a:path>
            </a:pathLst>
          </a:custGeom>
          <a:solidFill>
            <a:srgbClr val="F1A33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65" name="object 294"/>
          <p:cNvSpPr txBox="1">
            <a:spLocks noChangeArrowheads="1"/>
          </p:cNvSpPr>
          <p:nvPr/>
        </p:nvSpPr>
        <p:spPr bwMode="auto">
          <a:xfrm>
            <a:off x="4803775" y="5762625"/>
            <a:ext cx="866775" cy="134938"/>
          </a:xfrm>
          <a:prstGeom prst="rect">
            <a:avLst/>
          </a:prstGeom>
          <a:solidFill>
            <a:srgbClr val="CC68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810" rIns="0" bIns="0">
            <a:spAutoFit/>
          </a:bodyPr>
          <a:lstStyle>
            <a:lvl1pPr marL="28575">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25"/>
              </a:spcBef>
            </a:pPr>
            <a:r>
              <a:rPr lang="en-US" sz="800" b="1">
                <a:solidFill>
                  <a:srgbClr val="FFFFFF"/>
                </a:solidFill>
                <a:cs typeface="Arial" charset="0"/>
              </a:rPr>
              <a:t>Attacker’s</a:t>
            </a:r>
            <a:endParaRPr lang="en-US" sz="800">
              <a:cs typeface="Arial" charset="0"/>
            </a:endParaRPr>
          </a:p>
        </p:txBody>
      </p:sp>
      <p:sp>
        <p:nvSpPr>
          <p:cNvPr id="70966" name="object 295"/>
          <p:cNvSpPr txBox="1">
            <a:spLocks noChangeArrowheads="1"/>
          </p:cNvSpPr>
          <p:nvPr/>
        </p:nvSpPr>
        <p:spPr bwMode="auto">
          <a:xfrm>
            <a:off x="4803775" y="5924550"/>
            <a:ext cx="866775" cy="242888"/>
          </a:xfrm>
          <a:prstGeom prst="rect">
            <a:avLst/>
          </a:prstGeom>
          <a:solidFill>
            <a:srgbClr val="CC68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8100" rIns="0" bIns="0">
            <a:spAutoFit/>
          </a:bodyPr>
          <a:lstStyle>
            <a:lvl1pPr marL="28575">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300"/>
              </a:spcBef>
            </a:pPr>
            <a:r>
              <a:rPr lang="en-US" sz="800" b="1">
                <a:solidFill>
                  <a:srgbClr val="FFFFFF"/>
                </a:solidFill>
                <a:cs typeface="Arial" charset="0"/>
              </a:rPr>
              <a:t>webserver</a:t>
            </a:r>
            <a:endParaRPr lang="en-US" sz="800">
              <a:cs typeface="Arial" charset="0"/>
            </a:endParaRPr>
          </a:p>
        </p:txBody>
      </p:sp>
      <p:sp>
        <p:nvSpPr>
          <p:cNvPr id="70967" name="object 296"/>
          <p:cNvSpPr>
            <a:spLocks/>
          </p:cNvSpPr>
          <p:nvPr/>
        </p:nvSpPr>
        <p:spPr bwMode="auto">
          <a:xfrm>
            <a:off x="947738" y="2232025"/>
            <a:ext cx="2311400" cy="527050"/>
          </a:xfrm>
          <a:custGeom>
            <a:avLst/>
            <a:gdLst>
              <a:gd name="T0" fmla="*/ 2088918 w 2312035"/>
              <a:gd name="T1" fmla="*/ 0 h 527050"/>
              <a:gd name="T2" fmla="*/ 0 w 2312035"/>
              <a:gd name="T3" fmla="*/ 0 h 527050"/>
              <a:gd name="T4" fmla="*/ 0 w 2312035"/>
              <a:gd name="T5" fmla="*/ 526757 h 527050"/>
              <a:gd name="T6" fmla="*/ 2088918 w 2312035"/>
              <a:gd name="T7" fmla="*/ 526757 h 527050"/>
              <a:gd name="T8" fmla="*/ 2311273 w 2312035"/>
              <a:gd name="T9" fmla="*/ 262420 h 527050"/>
              <a:gd name="T10" fmla="*/ 2088918 w 2312035"/>
              <a:gd name="T11" fmla="*/ 0 h 527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2035" h="527050">
                <a:moveTo>
                  <a:pt x="2089492" y="0"/>
                </a:moveTo>
                <a:lnTo>
                  <a:pt x="0" y="0"/>
                </a:lnTo>
                <a:lnTo>
                  <a:pt x="0" y="526757"/>
                </a:lnTo>
                <a:lnTo>
                  <a:pt x="2089492" y="526757"/>
                </a:lnTo>
                <a:lnTo>
                  <a:pt x="2311908" y="262420"/>
                </a:lnTo>
                <a:lnTo>
                  <a:pt x="2089492" y="0"/>
                </a:lnTo>
                <a:close/>
              </a:path>
            </a:pathLst>
          </a:custGeom>
          <a:solidFill>
            <a:srgbClr val="CC682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68" name="object 297"/>
          <p:cNvSpPr>
            <a:spLocks/>
          </p:cNvSpPr>
          <p:nvPr/>
        </p:nvSpPr>
        <p:spPr bwMode="auto">
          <a:xfrm>
            <a:off x="947738" y="1547813"/>
            <a:ext cx="2311400" cy="527050"/>
          </a:xfrm>
          <a:custGeom>
            <a:avLst/>
            <a:gdLst>
              <a:gd name="T0" fmla="*/ 2088918 w 2312035"/>
              <a:gd name="T1" fmla="*/ 0 h 527050"/>
              <a:gd name="T2" fmla="*/ 0 w 2312035"/>
              <a:gd name="T3" fmla="*/ 0 h 527050"/>
              <a:gd name="T4" fmla="*/ 0 w 2312035"/>
              <a:gd name="T5" fmla="*/ 526757 h 527050"/>
              <a:gd name="T6" fmla="*/ 2088918 w 2312035"/>
              <a:gd name="T7" fmla="*/ 526757 h 527050"/>
              <a:gd name="T8" fmla="*/ 2311273 w 2312035"/>
              <a:gd name="T9" fmla="*/ 264337 h 527050"/>
              <a:gd name="T10" fmla="*/ 2088918 w 2312035"/>
              <a:gd name="T11" fmla="*/ 0 h 527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2035" h="527050">
                <a:moveTo>
                  <a:pt x="2089492" y="0"/>
                </a:moveTo>
                <a:lnTo>
                  <a:pt x="0" y="0"/>
                </a:lnTo>
                <a:lnTo>
                  <a:pt x="0" y="526757"/>
                </a:lnTo>
                <a:lnTo>
                  <a:pt x="2089492" y="526757"/>
                </a:lnTo>
                <a:lnTo>
                  <a:pt x="2311908" y="264337"/>
                </a:lnTo>
                <a:lnTo>
                  <a:pt x="2089492"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69" name="object 298"/>
          <p:cNvSpPr txBox="1">
            <a:spLocks noChangeArrowheads="1"/>
          </p:cNvSpPr>
          <p:nvPr/>
        </p:nvSpPr>
        <p:spPr bwMode="auto">
          <a:xfrm>
            <a:off x="1112838" y="1601788"/>
            <a:ext cx="1152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majorbank.com</a:t>
            </a:r>
            <a:endParaRPr lang="en-US" sz="1200">
              <a:cs typeface="Arial" charset="0"/>
            </a:endParaRPr>
          </a:p>
          <a:p>
            <a:r>
              <a:rPr lang="en-US" sz="1200">
                <a:solidFill>
                  <a:srgbClr val="FFFFFF"/>
                </a:solidFill>
                <a:cs typeface="Arial" charset="0"/>
              </a:rPr>
              <a:t>= IP address A</a:t>
            </a:r>
            <a:endParaRPr lang="en-US" sz="1200">
              <a:cs typeface="Arial" charset="0"/>
            </a:endParaRPr>
          </a:p>
        </p:txBody>
      </p:sp>
      <p:sp>
        <p:nvSpPr>
          <p:cNvPr id="70970" name="object 299"/>
          <p:cNvSpPr txBox="1">
            <a:spLocks noChangeArrowheads="1"/>
          </p:cNvSpPr>
          <p:nvPr/>
        </p:nvSpPr>
        <p:spPr bwMode="auto">
          <a:xfrm>
            <a:off x="1117600" y="2297113"/>
            <a:ext cx="163036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majorbank.com</a:t>
            </a:r>
            <a:endParaRPr lang="en-US" sz="1200">
              <a:cs typeface="Arial" charset="0"/>
            </a:endParaRPr>
          </a:p>
          <a:p>
            <a:r>
              <a:rPr lang="en-US" sz="1200" b="1">
                <a:solidFill>
                  <a:srgbClr val="FFFFFF"/>
                </a:solidFill>
                <a:cs typeface="Arial" charset="0"/>
              </a:rPr>
              <a:t>= </a:t>
            </a:r>
            <a:r>
              <a:rPr lang="en-US" sz="1200">
                <a:solidFill>
                  <a:srgbClr val="FFFFFF"/>
                </a:solidFill>
                <a:cs typeface="Arial" charset="0"/>
              </a:rPr>
              <a:t>Attacker IP address X</a:t>
            </a:r>
            <a:endParaRPr lang="en-US" sz="1200">
              <a:cs typeface="Arial" charset="0"/>
            </a:endParaRPr>
          </a:p>
        </p:txBody>
      </p:sp>
      <p:sp>
        <p:nvSpPr>
          <p:cNvPr id="70971" name="object 300"/>
          <p:cNvSpPr txBox="1">
            <a:spLocks noChangeArrowheads="1"/>
          </p:cNvSpPr>
          <p:nvPr/>
        </p:nvSpPr>
        <p:spPr bwMode="auto">
          <a:xfrm>
            <a:off x="3381375" y="5934075"/>
            <a:ext cx="11604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Attacker’s page</a:t>
            </a:r>
            <a:endParaRPr lang="en-US" sz="1200">
              <a:cs typeface="Arial" charset="0"/>
            </a:endParaRPr>
          </a:p>
        </p:txBody>
      </p:sp>
      <p:sp>
        <p:nvSpPr>
          <p:cNvPr id="70972" name="object 301"/>
          <p:cNvSpPr txBox="1">
            <a:spLocks noChangeArrowheads="1"/>
          </p:cNvSpPr>
          <p:nvPr/>
        </p:nvSpPr>
        <p:spPr bwMode="auto">
          <a:xfrm>
            <a:off x="1920875" y="5113338"/>
            <a:ext cx="830263"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Passwords</a:t>
            </a:r>
            <a:endParaRPr lang="en-US" sz="1200">
              <a:cs typeface="Arial" charset="0"/>
            </a:endParaRPr>
          </a:p>
        </p:txBody>
      </p:sp>
      <p:sp>
        <p:nvSpPr>
          <p:cNvPr id="70973" name="object 302"/>
          <p:cNvSpPr>
            <a:spLocks/>
          </p:cNvSpPr>
          <p:nvPr/>
        </p:nvSpPr>
        <p:spPr bwMode="auto">
          <a:xfrm>
            <a:off x="2703513" y="1803400"/>
            <a:ext cx="1452562" cy="33338"/>
          </a:xfrm>
          <a:custGeom>
            <a:avLst/>
            <a:gdLst>
              <a:gd name="T0" fmla="*/ 0 w 1453514"/>
              <a:gd name="T1" fmla="*/ 32890 h 33019"/>
              <a:gd name="T2" fmla="*/ 348120 w 1453514"/>
              <a:gd name="T3" fmla="*/ 0 h 33019"/>
              <a:gd name="T4" fmla="*/ 1452055 w 1453514"/>
              <a:gd name="T5" fmla="*/ 0 h 33019"/>
              <a:gd name="T6" fmla="*/ 0 60000 65536"/>
              <a:gd name="T7" fmla="*/ 0 60000 65536"/>
              <a:gd name="T8" fmla="*/ 0 60000 65536"/>
            </a:gdLst>
            <a:ahLst/>
            <a:cxnLst>
              <a:cxn ang="T6">
                <a:pos x="T0" y="T1"/>
              </a:cxn>
              <a:cxn ang="T7">
                <a:pos x="T2" y="T3"/>
              </a:cxn>
              <a:cxn ang="T8">
                <a:pos x="T4" y="T5"/>
              </a:cxn>
            </a:cxnLst>
            <a:rect l="0" t="0" r="r" b="b"/>
            <a:pathLst>
              <a:path w="1453514" h="33019">
                <a:moveTo>
                  <a:pt x="0" y="32575"/>
                </a:moveTo>
                <a:lnTo>
                  <a:pt x="348348" y="0"/>
                </a:lnTo>
                <a:lnTo>
                  <a:pt x="1453007" y="0"/>
                </a:lnTo>
              </a:path>
            </a:pathLst>
          </a:custGeom>
          <a:noFill/>
          <a:ln w="12700">
            <a:solidFill>
              <a:srgbClr val="1C9A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74" name="object 303"/>
          <p:cNvSpPr>
            <a:spLocks/>
          </p:cNvSpPr>
          <p:nvPr/>
        </p:nvSpPr>
        <p:spPr bwMode="auto">
          <a:xfrm>
            <a:off x="4144963" y="1765300"/>
            <a:ext cx="65087" cy="76200"/>
          </a:xfrm>
          <a:custGeom>
            <a:avLst/>
            <a:gdLst>
              <a:gd name="T0" fmla="*/ 0 w 66039"/>
              <a:gd name="T1" fmla="*/ 0 h 76200"/>
              <a:gd name="T2" fmla="*/ 0 w 66039"/>
              <a:gd name="T3" fmla="*/ 75984 h 76200"/>
              <a:gd name="T4" fmla="*/ 64849 w 66039"/>
              <a:gd name="T5" fmla="*/ 37998 h 76200"/>
              <a:gd name="T6" fmla="*/ 0 w 66039"/>
              <a:gd name="T7" fmla="*/ 0 h 7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039" h="76200">
                <a:moveTo>
                  <a:pt x="0" y="0"/>
                </a:moveTo>
                <a:lnTo>
                  <a:pt x="0" y="75984"/>
                </a:lnTo>
                <a:lnTo>
                  <a:pt x="65798" y="37998"/>
                </a:lnTo>
                <a:lnTo>
                  <a:pt x="0"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75" name="object 304"/>
          <p:cNvSpPr>
            <a:spLocks/>
          </p:cNvSpPr>
          <p:nvPr/>
        </p:nvSpPr>
        <p:spPr bwMode="auto">
          <a:xfrm>
            <a:off x="8740775" y="1803400"/>
            <a:ext cx="1452563" cy="33338"/>
          </a:xfrm>
          <a:custGeom>
            <a:avLst/>
            <a:gdLst>
              <a:gd name="T0" fmla="*/ 0 w 1453515"/>
              <a:gd name="T1" fmla="*/ 32890 h 33019"/>
              <a:gd name="T2" fmla="*/ 348120 w 1453515"/>
              <a:gd name="T3" fmla="*/ 0 h 33019"/>
              <a:gd name="T4" fmla="*/ 1452042 w 1453515"/>
              <a:gd name="T5" fmla="*/ 0 h 33019"/>
              <a:gd name="T6" fmla="*/ 0 60000 65536"/>
              <a:gd name="T7" fmla="*/ 0 60000 65536"/>
              <a:gd name="T8" fmla="*/ 0 60000 65536"/>
            </a:gdLst>
            <a:ahLst/>
            <a:cxnLst>
              <a:cxn ang="T6">
                <a:pos x="T0" y="T1"/>
              </a:cxn>
              <a:cxn ang="T7">
                <a:pos x="T2" y="T3"/>
              </a:cxn>
              <a:cxn ang="T8">
                <a:pos x="T4" y="T5"/>
              </a:cxn>
            </a:cxnLst>
            <a:rect l="0" t="0" r="r" b="b"/>
            <a:pathLst>
              <a:path w="1453515" h="33019">
                <a:moveTo>
                  <a:pt x="0" y="32575"/>
                </a:moveTo>
                <a:lnTo>
                  <a:pt x="348348" y="0"/>
                </a:lnTo>
                <a:lnTo>
                  <a:pt x="1452994" y="0"/>
                </a:lnTo>
              </a:path>
            </a:pathLst>
          </a:custGeom>
          <a:noFill/>
          <a:ln w="12700">
            <a:solidFill>
              <a:srgbClr val="1C9A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76" name="object 305"/>
          <p:cNvSpPr>
            <a:spLocks/>
          </p:cNvSpPr>
          <p:nvPr/>
        </p:nvSpPr>
        <p:spPr bwMode="auto">
          <a:xfrm>
            <a:off x="9945688" y="1765300"/>
            <a:ext cx="66675" cy="76200"/>
          </a:xfrm>
          <a:custGeom>
            <a:avLst/>
            <a:gdLst>
              <a:gd name="T0" fmla="*/ 0 w 66040"/>
              <a:gd name="T1" fmla="*/ 0 h 76200"/>
              <a:gd name="T2" fmla="*/ 0 w 66040"/>
              <a:gd name="T3" fmla="*/ 75984 h 76200"/>
              <a:gd name="T4" fmla="*/ 66431 w 66040"/>
              <a:gd name="T5" fmla="*/ 37998 h 76200"/>
              <a:gd name="T6" fmla="*/ 0 w 66040"/>
              <a:gd name="T7" fmla="*/ 0 h 7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040" h="76200">
                <a:moveTo>
                  <a:pt x="0" y="0"/>
                </a:moveTo>
                <a:lnTo>
                  <a:pt x="0" y="75984"/>
                </a:lnTo>
                <a:lnTo>
                  <a:pt x="65798" y="37998"/>
                </a:lnTo>
                <a:lnTo>
                  <a:pt x="0"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77" name="object 306"/>
          <p:cNvSpPr>
            <a:spLocks/>
          </p:cNvSpPr>
          <p:nvPr/>
        </p:nvSpPr>
        <p:spPr bwMode="auto">
          <a:xfrm>
            <a:off x="2703513" y="2493963"/>
            <a:ext cx="1452562" cy="33337"/>
          </a:xfrm>
          <a:custGeom>
            <a:avLst/>
            <a:gdLst>
              <a:gd name="T0" fmla="*/ 0 w 1453514"/>
              <a:gd name="T1" fmla="*/ 32889 h 33019"/>
              <a:gd name="T2" fmla="*/ 348120 w 1453514"/>
              <a:gd name="T3" fmla="*/ 0 h 33019"/>
              <a:gd name="T4" fmla="*/ 1452055 w 1453514"/>
              <a:gd name="T5" fmla="*/ 0 h 33019"/>
              <a:gd name="T6" fmla="*/ 0 60000 65536"/>
              <a:gd name="T7" fmla="*/ 0 60000 65536"/>
              <a:gd name="T8" fmla="*/ 0 60000 65536"/>
            </a:gdLst>
            <a:ahLst/>
            <a:cxnLst>
              <a:cxn ang="T6">
                <a:pos x="T0" y="T1"/>
              </a:cxn>
              <a:cxn ang="T7">
                <a:pos x="T2" y="T3"/>
              </a:cxn>
              <a:cxn ang="T8">
                <a:pos x="T4" y="T5"/>
              </a:cxn>
            </a:cxnLst>
            <a:rect l="0" t="0" r="r" b="b"/>
            <a:pathLst>
              <a:path w="1453514" h="33019">
                <a:moveTo>
                  <a:pt x="0" y="32575"/>
                </a:moveTo>
                <a:lnTo>
                  <a:pt x="348348" y="0"/>
                </a:lnTo>
                <a:lnTo>
                  <a:pt x="1453007" y="0"/>
                </a:lnTo>
              </a:path>
            </a:pathLst>
          </a:custGeom>
          <a:noFill/>
          <a:ln w="12700">
            <a:solidFill>
              <a:srgbClr val="CC682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78" name="object 307"/>
          <p:cNvSpPr>
            <a:spLocks/>
          </p:cNvSpPr>
          <p:nvPr/>
        </p:nvSpPr>
        <p:spPr bwMode="auto">
          <a:xfrm>
            <a:off x="4152900" y="2455863"/>
            <a:ext cx="60325" cy="76200"/>
          </a:xfrm>
          <a:custGeom>
            <a:avLst/>
            <a:gdLst>
              <a:gd name="T0" fmla="*/ 0 w 66039"/>
              <a:gd name="T1" fmla="*/ 0 h 76200"/>
              <a:gd name="T2" fmla="*/ 0 w 66039"/>
              <a:gd name="T3" fmla="*/ 75984 h 76200"/>
              <a:gd name="T4" fmla="*/ 60105 w 66039"/>
              <a:gd name="T5" fmla="*/ 37998 h 76200"/>
              <a:gd name="T6" fmla="*/ 0 w 66039"/>
              <a:gd name="T7" fmla="*/ 0 h 7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039" h="76200">
                <a:moveTo>
                  <a:pt x="0" y="0"/>
                </a:moveTo>
                <a:lnTo>
                  <a:pt x="0" y="75984"/>
                </a:lnTo>
                <a:lnTo>
                  <a:pt x="65798" y="37998"/>
                </a:lnTo>
                <a:lnTo>
                  <a:pt x="0" y="0"/>
                </a:lnTo>
                <a:close/>
              </a:path>
            </a:pathLst>
          </a:custGeom>
          <a:solidFill>
            <a:srgbClr val="CC682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79" name="object 308"/>
          <p:cNvSpPr>
            <a:spLocks/>
          </p:cNvSpPr>
          <p:nvPr/>
        </p:nvSpPr>
        <p:spPr bwMode="auto">
          <a:xfrm>
            <a:off x="1863725" y="5534025"/>
            <a:ext cx="1362075" cy="512763"/>
          </a:xfrm>
          <a:custGeom>
            <a:avLst/>
            <a:gdLst>
              <a:gd name="T0" fmla="*/ 1361744 w 1362075"/>
              <a:gd name="T1" fmla="*/ 512472 h 513714"/>
              <a:gd name="T2" fmla="*/ 1104658 w 1362075"/>
              <a:gd name="T3" fmla="*/ 0 h 513714"/>
              <a:gd name="T4" fmla="*/ 0 w 1362075"/>
              <a:gd name="T5" fmla="*/ 0 h 513714"/>
              <a:gd name="T6" fmla="*/ 0 60000 65536"/>
              <a:gd name="T7" fmla="*/ 0 60000 65536"/>
              <a:gd name="T8" fmla="*/ 0 60000 65536"/>
            </a:gdLst>
            <a:ahLst/>
            <a:cxnLst>
              <a:cxn ang="T6">
                <a:pos x="T0" y="T1"/>
              </a:cxn>
              <a:cxn ang="T7">
                <a:pos x="T2" y="T3"/>
              </a:cxn>
              <a:cxn ang="T8">
                <a:pos x="T4" y="T5"/>
              </a:cxn>
            </a:cxnLst>
            <a:rect l="0" t="0" r="r" b="b"/>
            <a:pathLst>
              <a:path w="1362075" h="513714">
                <a:moveTo>
                  <a:pt x="1361744" y="513422"/>
                </a:moveTo>
                <a:lnTo>
                  <a:pt x="1104658" y="0"/>
                </a:lnTo>
                <a:lnTo>
                  <a:pt x="0" y="0"/>
                </a:lnTo>
              </a:path>
            </a:pathLst>
          </a:custGeom>
          <a:noFill/>
          <a:ln w="12700">
            <a:solidFill>
              <a:srgbClr val="CC682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80" name="object 309"/>
          <p:cNvSpPr>
            <a:spLocks/>
          </p:cNvSpPr>
          <p:nvPr/>
        </p:nvSpPr>
        <p:spPr bwMode="auto">
          <a:xfrm>
            <a:off x="1808163" y="5495925"/>
            <a:ext cx="66675" cy="76200"/>
          </a:xfrm>
          <a:custGeom>
            <a:avLst/>
            <a:gdLst>
              <a:gd name="T0" fmla="*/ 66432 w 66039"/>
              <a:gd name="T1" fmla="*/ 0 h 76200"/>
              <a:gd name="T2" fmla="*/ 0 w 66039"/>
              <a:gd name="T3" fmla="*/ 37985 h 76200"/>
              <a:gd name="T4" fmla="*/ 66432 w 66039"/>
              <a:gd name="T5" fmla="*/ 75984 h 76200"/>
              <a:gd name="T6" fmla="*/ 66432 w 66039"/>
              <a:gd name="T7" fmla="*/ 0 h 7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039" h="76200">
                <a:moveTo>
                  <a:pt x="65798" y="0"/>
                </a:moveTo>
                <a:lnTo>
                  <a:pt x="0" y="37985"/>
                </a:lnTo>
                <a:lnTo>
                  <a:pt x="65798" y="75984"/>
                </a:lnTo>
                <a:lnTo>
                  <a:pt x="65798" y="0"/>
                </a:lnTo>
                <a:close/>
              </a:path>
            </a:pathLst>
          </a:custGeom>
          <a:solidFill>
            <a:srgbClr val="CC682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81" name="object 310"/>
          <p:cNvSpPr>
            <a:spLocks/>
          </p:cNvSpPr>
          <p:nvPr/>
        </p:nvSpPr>
        <p:spPr bwMode="auto">
          <a:xfrm>
            <a:off x="3232150" y="5233988"/>
            <a:ext cx="1362075" cy="514350"/>
          </a:xfrm>
          <a:custGeom>
            <a:avLst/>
            <a:gdLst>
              <a:gd name="T0" fmla="*/ 0 w 1362075"/>
              <a:gd name="T1" fmla="*/ 0 h 513714"/>
              <a:gd name="T2" fmla="*/ 257086 w 1362075"/>
              <a:gd name="T3" fmla="*/ 514046 h 513714"/>
              <a:gd name="T4" fmla="*/ 1361744 w 1362075"/>
              <a:gd name="T5" fmla="*/ 514046 h 513714"/>
              <a:gd name="T6" fmla="*/ 0 60000 65536"/>
              <a:gd name="T7" fmla="*/ 0 60000 65536"/>
              <a:gd name="T8" fmla="*/ 0 60000 65536"/>
            </a:gdLst>
            <a:ahLst/>
            <a:cxnLst>
              <a:cxn ang="T6">
                <a:pos x="T0" y="T1"/>
              </a:cxn>
              <a:cxn ang="T7">
                <a:pos x="T2" y="T3"/>
              </a:cxn>
              <a:cxn ang="T8">
                <a:pos x="T4" y="T5"/>
              </a:cxn>
            </a:cxnLst>
            <a:rect l="0" t="0" r="r" b="b"/>
            <a:pathLst>
              <a:path w="1362075" h="513714">
                <a:moveTo>
                  <a:pt x="0" y="0"/>
                </a:moveTo>
                <a:lnTo>
                  <a:pt x="257086" y="513410"/>
                </a:lnTo>
                <a:lnTo>
                  <a:pt x="1361744" y="513410"/>
                </a:lnTo>
              </a:path>
            </a:pathLst>
          </a:custGeom>
          <a:noFill/>
          <a:ln w="12699">
            <a:solidFill>
              <a:srgbClr val="1C9AD5"/>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82" name="object 311"/>
          <p:cNvSpPr>
            <a:spLocks/>
          </p:cNvSpPr>
          <p:nvPr/>
        </p:nvSpPr>
        <p:spPr bwMode="auto">
          <a:xfrm>
            <a:off x="4583113" y="5710238"/>
            <a:ext cx="65087" cy="76200"/>
          </a:xfrm>
          <a:custGeom>
            <a:avLst/>
            <a:gdLst>
              <a:gd name="T0" fmla="*/ 0 w 66039"/>
              <a:gd name="T1" fmla="*/ 0 h 76200"/>
              <a:gd name="T2" fmla="*/ 0 w 66039"/>
              <a:gd name="T3" fmla="*/ 75984 h 76200"/>
              <a:gd name="T4" fmla="*/ 64849 w 66039"/>
              <a:gd name="T5" fmla="*/ 37998 h 76200"/>
              <a:gd name="T6" fmla="*/ 0 w 66039"/>
              <a:gd name="T7" fmla="*/ 0 h 7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039" h="76200">
                <a:moveTo>
                  <a:pt x="0" y="0"/>
                </a:moveTo>
                <a:lnTo>
                  <a:pt x="0" y="75984"/>
                </a:lnTo>
                <a:lnTo>
                  <a:pt x="65798" y="37998"/>
                </a:lnTo>
                <a:lnTo>
                  <a:pt x="0"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83" name="object 312"/>
          <p:cNvSpPr>
            <a:spLocks/>
          </p:cNvSpPr>
          <p:nvPr/>
        </p:nvSpPr>
        <p:spPr bwMode="auto">
          <a:xfrm>
            <a:off x="9631363" y="2454275"/>
            <a:ext cx="66675" cy="76200"/>
          </a:xfrm>
          <a:custGeom>
            <a:avLst/>
            <a:gdLst>
              <a:gd name="T0" fmla="*/ 0 w 67309"/>
              <a:gd name="T1" fmla="*/ 0 h 76200"/>
              <a:gd name="T2" fmla="*/ 2729 w 67309"/>
              <a:gd name="T3" fmla="*/ 75933 h 76200"/>
              <a:gd name="T4" fmla="*/ 66500 w 67309"/>
              <a:gd name="T5" fmla="*/ 35585 h 76200"/>
              <a:gd name="T6" fmla="*/ 0 w 67309"/>
              <a:gd name="T7" fmla="*/ 0 h 7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309" h="76200">
                <a:moveTo>
                  <a:pt x="0" y="0"/>
                </a:moveTo>
                <a:lnTo>
                  <a:pt x="2755" y="75933"/>
                </a:lnTo>
                <a:lnTo>
                  <a:pt x="67132" y="35585"/>
                </a:lnTo>
                <a:lnTo>
                  <a:pt x="0" y="0"/>
                </a:lnTo>
                <a:close/>
              </a:path>
            </a:pathLst>
          </a:custGeom>
          <a:solidFill>
            <a:srgbClr val="CC682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84" name="object 313"/>
          <p:cNvSpPr>
            <a:spLocks/>
          </p:cNvSpPr>
          <p:nvPr/>
        </p:nvSpPr>
        <p:spPr bwMode="auto">
          <a:xfrm>
            <a:off x="7875588" y="3071813"/>
            <a:ext cx="461962" cy="555625"/>
          </a:xfrm>
          <a:custGeom>
            <a:avLst/>
            <a:gdLst>
              <a:gd name="T0" fmla="*/ 461899 w 462279"/>
              <a:gd name="T1" fmla="*/ 0 h 554989"/>
              <a:gd name="T2" fmla="*/ 0 w 462279"/>
              <a:gd name="T3" fmla="*/ 0 h 554989"/>
              <a:gd name="T4" fmla="*/ 0 w 462279"/>
              <a:gd name="T5" fmla="*/ 555295 h 554989"/>
              <a:gd name="T6" fmla="*/ 461899 w 462279"/>
              <a:gd name="T7" fmla="*/ 555295 h 554989"/>
              <a:gd name="T8" fmla="*/ 461899 w 462279"/>
              <a:gd name="T9" fmla="*/ 543724 h 554989"/>
              <a:gd name="T10" fmla="*/ 11548 w 462279"/>
              <a:gd name="T11" fmla="*/ 543724 h 554989"/>
              <a:gd name="T12" fmla="*/ 11548 w 462279"/>
              <a:gd name="T13" fmla="*/ 46268 h 554989"/>
              <a:gd name="T14" fmla="*/ 461899 w 462279"/>
              <a:gd name="T15" fmla="*/ 46268 h 554989"/>
              <a:gd name="T16" fmla="*/ 461899 w 462279"/>
              <a:gd name="T17" fmla="*/ 34698 h 554989"/>
              <a:gd name="T18" fmla="*/ 16727 w 462279"/>
              <a:gd name="T19" fmla="*/ 34698 h 554989"/>
              <a:gd name="T20" fmla="*/ 11536 w 462279"/>
              <a:gd name="T21" fmla="*/ 29523 h 554989"/>
              <a:gd name="T22" fmla="*/ 11536 w 462279"/>
              <a:gd name="T23" fmla="*/ 16744 h 554989"/>
              <a:gd name="T24" fmla="*/ 16727 w 462279"/>
              <a:gd name="T25" fmla="*/ 11557 h 554989"/>
              <a:gd name="T26" fmla="*/ 461899 w 462279"/>
              <a:gd name="T27" fmla="*/ 11557 h 554989"/>
              <a:gd name="T28" fmla="*/ 461899 w 462279"/>
              <a:gd name="T29" fmla="*/ 0 h 554989"/>
              <a:gd name="T30" fmla="*/ 461899 w 462279"/>
              <a:gd name="T31" fmla="*/ 46268 h 554989"/>
              <a:gd name="T32" fmla="*/ 450363 w 462279"/>
              <a:gd name="T33" fmla="*/ 46268 h 554989"/>
              <a:gd name="T34" fmla="*/ 450363 w 462279"/>
              <a:gd name="T35" fmla="*/ 543724 h 554989"/>
              <a:gd name="T36" fmla="*/ 461899 w 462279"/>
              <a:gd name="T37" fmla="*/ 543724 h 554989"/>
              <a:gd name="T38" fmla="*/ 461899 w 462279"/>
              <a:gd name="T39" fmla="*/ 46268 h 554989"/>
              <a:gd name="T40" fmla="*/ 51361 w 462279"/>
              <a:gd name="T41" fmla="*/ 11557 h 554989"/>
              <a:gd name="T42" fmla="*/ 29469 w 462279"/>
              <a:gd name="T43" fmla="*/ 11557 h 554989"/>
              <a:gd name="T44" fmla="*/ 34647 w 462279"/>
              <a:gd name="T45" fmla="*/ 16744 h 554989"/>
              <a:gd name="T46" fmla="*/ 34647 w 462279"/>
              <a:gd name="T47" fmla="*/ 29523 h 554989"/>
              <a:gd name="T48" fmla="*/ 29469 w 462279"/>
              <a:gd name="T49" fmla="*/ 34698 h 554989"/>
              <a:gd name="T50" fmla="*/ 51361 w 462279"/>
              <a:gd name="T51" fmla="*/ 34698 h 554989"/>
              <a:gd name="T52" fmla="*/ 46195 w 462279"/>
              <a:gd name="T53" fmla="*/ 29523 h 554989"/>
              <a:gd name="T54" fmla="*/ 46195 w 462279"/>
              <a:gd name="T55" fmla="*/ 16744 h 554989"/>
              <a:gd name="T56" fmla="*/ 51361 w 462279"/>
              <a:gd name="T57" fmla="*/ 11557 h 554989"/>
              <a:gd name="T58" fmla="*/ 86008 w 462279"/>
              <a:gd name="T59" fmla="*/ 11557 h 554989"/>
              <a:gd name="T60" fmla="*/ 64116 w 462279"/>
              <a:gd name="T61" fmla="*/ 11557 h 554989"/>
              <a:gd name="T62" fmla="*/ 69281 w 462279"/>
              <a:gd name="T63" fmla="*/ 16744 h 554989"/>
              <a:gd name="T64" fmla="*/ 69281 w 462279"/>
              <a:gd name="T65" fmla="*/ 29523 h 554989"/>
              <a:gd name="T66" fmla="*/ 64116 w 462279"/>
              <a:gd name="T67" fmla="*/ 34698 h 554989"/>
              <a:gd name="T68" fmla="*/ 86008 w 462279"/>
              <a:gd name="T69" fmla="*/ 34698 h 554989"/>
              <a:gd name="T70" fmla="*/ 80831 w 462279"/>
              <a:gd name="T71" fmla="*/ 29523 h 554989"/>
              <a:gd name="T72" fmla="*/ 80831 w 462279"/>
              <a:gd name="T73" fmla="*/ 16744 h 554989"/>
              <a:gd name="T74" fmla="*/ 86008 w 462279"/>
              <a:gd name="T75" fmla="*/ 11557 h 554989"/>
              <a:gd name="T76" fmla="*/ 461899 w 462279"/>
              <a:gd name="T77" fmla="*/ 11557 h 554989"/>
              <a:gd name="T78" fmla="*/ 98750 w 462279"/>
              <a:gd name="T79" fmla="*/ 11557 h 554989"/>
              <a:gd name="T80" fmla="*/ 103929 w 462279"/>
              <a:gd name="T81" fmla="*/ 16744 h 554989"/>
              <a:gd name="T82" fmla="*/ 103929 w 462279"/>
              <a:gd name="T83" fmla="*/ 29523 h 554989"/>
              <a:gd name="T84" fmla="*/ 98750 w 462279"/>
              <a:gd name="T85" fmla="*/ 34698 h 554989"/>
              <a:gd name="T86" fmla="*/ 461899 w 462279"/>
              <a:gd name="T87" fmla="*/ 34698 h 554989"/>
              <a:gd name="T88" fmla="*/ 461899 w 462279"/>
              <a:gd name="T89" fmla="*/ 11557 h 5549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2279" h="554989">
                <a:moveTo>
                  <a:pt x="462216" y="0"/>
                </a:moveTo>
                <a:lnTo>
                  <a:pt x="0" y="0"/>
                </a:lnTo>
                <a:lnTo>
                  <a:pt x="0" y="554659"/>
                </a:lnTo>
                <a:lnTo>
                  <a:pt x="462216" y="554659"/>
                </a:lnTo>
                <a:lnTo>
                  <a:pt x="462216" y="543102"/>
                </a:lnTo>
                <a:lnTo>
                  <a:pt x="11556" y="543102"/>
                </a:lnTo>
                <a:lnTo>
                  <a:pt x="11556" y="46215"/>
                </a:lnTo>
                <a:lnTo>
                  <a:pt x="462216" y="46215"/>
                </a:lnTo>
                <a:lnTo>
                  <a:pt x="462216" y="34658"/>
                </a:lnTo>
                <a:lnTo>
                  <a:pt x="16738" y="34658"/>
                </a:lnTo>
                <a:lnTo>
                  <a:pt x="11544" y="29489"/>
                </a:lnTo>
                <a:lnTo>
                  <a:pt x="11544" y="16725"/>
                </a:lnTo>
                <a:lnTo>
                  <a:pt x="16738" y="11544"/>
                </a:lnTo>
                <a:lnTo>
                  <a:pt x="462216" y="11544"/>
                </a:lnTo>
                <a:lnTo>
                  <a:pt x="462216" y="0"/>
                </a:lnTo>
                <a:close/>
              </a:path>
              <a:path w="462279" h="554989">
                <a:moveTo>
                  <a:pt x="462216" y="46215"/>
                </a:moveTo>
                <a:lnTo>
                  <a:pt x="450672" y="46215"/>
                </a:lnTo>
                <a:lnTo>
                  <a:pt x="450672" y="543102"/>
                </a:lnTo>
                <a:lnTo>
                  <a:pt x="462216" y="543102"/>
                </a:lnTo>
                <a:lnTo>
                  <a:pt x="462216" y="46215"/>
                </a:lnTo>
                <a:close/>
              </a:path>
              <a:path w="462279" h="554989">
                <a:moveTo>
                  <a:pt x="51396" y="11544"/>
                </a:moveTo>
                <a:lnTo>
                  <a:pt x="29489" y="11544"/>
                </a:lnTo>
                <a:lnTo>
                  <a:pt x="34671" y="16725"/>
                </a:lnTo>
                <a:lnTo>
                  <a:pt x="34671" y="29489"/>
                </a:lnTo>
                <a:lnTo>
                  <a:pt x="29489" y="34658"/>
                </a:lnTo>
                <a:lnTo>
                  <a:pt x="51396" y="34658"/>
                </a:lnTo>
                <a:lnTo>
                  <a:pt x="46227" y="29489"/>
                </a:lnTo>
                <a:lnTo>
                  <a:pt x="46227" y="16725"/>
                </a:lnTo>
                <a:lnTo>
                  <a:pt x="51396" y="11544"/>
                </a:lnTo>
                <a:close/>
              </a:path>
              <a:path w="462279" h="554989">
                <a:moveTo>
                  <a:pt x="86067" y="11544"/>
                </a:moveTo>
                <a:lnTo>
                  <a:pt x="64160" y="11544"/>
                </a:lnTo>
                <a:lnTo>
                  <a:pt x="69329" y="16725"/>
                </a:lnTo>
                <a:lnTo>
                  <a:pt x="69329" y="29489"/>
                </a:lnTo>
                <a:lnTo>
                  <a:pt x="64160" y="34658"/>
                </a:lnTo>
                <a:lnTo>
                  <a:pt x="86067" y="34658"/>
                </a:lnTo>
                <a:lnTo>
                  <a:pt x="80886" y="29489"/>
                </a:lnTo>
                <a:lnTo>
                  <a:pt x="80886" y="16725"/>
                </a:lnTo>
                <a:lnTo>
                  <a:pt x="86067" y="11544"/>
                </a:lnTo>
                <a:close/>
              </a:path>
              <a:path w="462279" h="554989">
                <a:moveTo>
                  <a:pt x="462216" y="11544"/>
                </a:moveTo>
                <a:lnTo>
                  <a:pt x="98818" y="11544"/>
                </a:lnTo>
                <a:lnTo>
                  <a:pt x="104000" y="16725"/>
                </a:lnTo>
                <a:lnTo>
                  <a:pt x="104000" y="29489"/>
                </a:lnTo>
                <a:lnTo>
                  <a:pt x="98818" y="34658"/>
                </a:lnTo>
                <a:lnTo>
                  <a:pt x="462216" y="34658"/>
                </a:lnTo>
                <a:lnTo>
                  <a:pt x="462216" y="11544"/>
                </a:lnTo>
                <a:close/>
              </a:path>
            </a:pathLst>
          </a:custGeom>
          <a:solidFill>
            <a:srgbClr val="0055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85" name="object 314"/>
          <p:cNvSpPr>
            <a:spLocks/>
          </p:cNvSpPr>
          <p:nvPr/>
        </p:nvSpPr>
        <p:spPr bwMode="auto">
          <a:xfrm>
            <a:off x="8015288" y="3395663"/>
            <a:ext cx="184150" cy="0"/>
          </a:xfrm>
          <a:custGeom>
            <a:avLst/>
            <a:gdLst>
              <a:gd name="T0" fmla="*/ 0 w 185420"/>
              <a:gd name="T1" fmla="*/ 183633 w 185420"/>
              <a:gd name="T2" fmla="*/ 0 60000 65536"/>
              <a:gd name="T3" fmla="*/ 0 60000 65536"/>
            </a:gdLst>
            <a:ahLst/>
            <a:cxnLst>
              <a:cxn ang="T2">
                <a:pos x="T0" y="0"/>
              </a:cxn>
              <a:cxn ang="T3">
                <a:pos x="T1" y="0"/>
              </a:cxn>
            </a:cxnLst>
            <a:rect l="0" t="0" r="r" b="b"/>
            <a:pathLst>
              <a:path w="185420">
                <a:moveTo>
                  <a:pt x="0" y="0"/>
                </a:moveTo>
                <a:lnTo>
                  <a:pt x="184899" y="0"/>
                </a:lnTo>
              </a:path>
            </a:pathLst>
          </a:custGeom>
          <a:noFill/>
          <a:ln w="23113">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86" name="object 315"/>
          <p:cNvSpPr>
            <a:spLocks/>
          </p:cNvSpPr>
          <p:nvPr/>
        </p:nvSpPr>
        <p:spPr bwMode="auto">
          <a:xfrm>
            <a:off x="8002588" y="3505200"/>
            <a:ext cx="93662" cy="0"/>
          </a:xfrm>
          <a:custGeom>
            <a:avLst/>
            <a:gdLst>
              <a:gd name="T0" fmla="*/ 0 w 92709"/>
              <a:gd name="T1" fmla="*/ 93393 w 92709"/>
              <a:gd name="T2" fmla="*/ 0 60000 65536"/>
              <a:gd name="T3" fmla="*/ 0 60000 65536"/>
            </a:gdLst>
            <a:ahLst/>
            <a:cxnLst>
              <a:cxn ang="T2">
                <a:pos x="T0" y="0"/>
              </a:cxn>
              <a:cxn ang="T3">
                <a:pos x="T1" y="0"/>
              </a:cxn>
            </a:cxnLst>
            <a:rect l="0" t="0" r="r" b="b"/>
            <a:pathLst>
              <a:path w="92709">
                <a:moveTo>
                  <a:pt x="0" y="0"/>
                </a:moveTo>
                <a:lnTo>
                  <a:pt x="92443" y="0"/>
                </a:lnTo>
              </a:path>
            </a:pathLst>
          </a:custGeom>
          <a:noFill/>
          <a:ln w="34671">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87" name="object 316"/>
          <p:cNvSpPr>
            <a:spLocks/>
          </p:cNvSpPr>
          <p:nvPr/>
        </p:nvSpPr>
        <p:spPr bwMode="auto">
          <a:xfrm>
            <a:off x="8118475" y="3505200"/>
            <a:ext cx="93663" cy="0"/>
          </a:xfrm>
          <a:custGeom>
            <a:avLst/>
            <a:gdLst>
              <a:gd name="T0" fmla="*/ 0 w 92709"/>
              <a:gd name="T1" fmla="*/ 93381 w 92709"/>
              <a:gd name="T2" fmla="*/ 0 60000 65536"/>
              <a:gd name="T3" fmla="*/ 0 60000 65536"/>
            </a:gdLst>
            <a:ahLst/>
            <a:cxnLst>
              <a:cxn ang="T2">
                <a:pos x="T0" y="0"/>
              </a:cxn>
              <a:cxn ang="T3">
                <a:pos x="T1" y="0"/>
              </a:cxn>
            </a:cxnLst>
            <a:rect l="0" t="0" r="r" b="b"/>
            <a:pathLst>
              <a:path w="92709">
                <a:moveTo>
                  <a:pt x="0" y="0"/>
                </a:moveTo>
                <a:lnTo>
                  <a:pt x="92430" y="0"/>
                </a:lnTo>
              </a:path>
            </a:pathLst>
          </a:custGeom>
          <a:noFill/>
          <a:ln w="34671">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88" name="object 317"/>
          <p:cNvSpPr>
            <a:spLocks/>
          </p:cNvSpPr>
          <p:nvPr/>
        </p:nvSpPr>
        <p:spPr bwMode="auto">
          <a:xfrm>
            <a:off x="7980363" y="3435350"/>
            <a:ext cx="254000" cy="0"/>
          </a:xfrm>
          <a:custGeom>
            <a:avLst/>
            <a:gdLst>
              <a:gd name="T0" fmla="*/ 0 w 254634"/>
              <a:gd name="T1" fmla="*/ 253595 w 254634"/>
              <a:gd name="T2" fmla="*/ 0 60000 65536"/>
              <a:gd name="T3" fmla="*/ 0 60000 65536"/>
            </a:gdLst>
            <a:ahLst/>
            <a:cxnLst>
              <a:cxn ang="T2">
                <a:pos x="T0" y="0"/>
              </a:cxn>
              <a:cxn ang="T3">
                <a:pos x="T1" y="0"/>
              </a:cxn>
            </a:cxnLst>
            <a:rect l="0" t="0" r="r" b="b"/>
            <a:pathLst>
              <a:path w="254634">
                <a:moveTo>
                  <a:pt x="0" y="0"/>
                </a:moveTo>
                <a:lnTo>
                  <a:pt x="254228" y="0"/>
                </a:lnTo>
              </a:path>
            </a:pathLst>
          </a:custGeom>
          <a:noFill/>
          <a:ln w="11557">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89" name="object 318"/>
          <p:cNvSpPr>
            <a:spLocks/>
          </p:cNvSpPr>
          <p:nvPr/>
        </p:nvSpPr>
        <p:spPr bwMode="auto">
          <a:xfrm>
            <a:off x="8002588" y="3459163"/>
            <a:ext cx="209550" cy="0"/>
          </a:xfrm>
          <a:custGeom>
            <a:avLst/>
            <a:gdLst>
              <a:gd name="T0" fmla="*/ 0 w 208279"/>
              <a:gd name="T1" fmla="*/ 209269 w 208279"/>
              <a:gd name="T2" fmla="*/ 0 60000 65536"/>
              <a:gd name="T3" fmla="*/ 0 60000 65536"/>
            </a:gdLst>
            <a:ahLst/>
            <a:cxnLst>
              <a:cxn ang="T2">
                <a:pos x="T0" y="0"/>
              </a:cxn>
              <a:cxn ang="T3">
                <a:pos x="T1" y="0"/>
              </a:cxn>
            </a:cxnLst>
            <a:rect l="0" t="0" r="r" b="b"/>
            <a:pathLst>
              <a:path w="208279">
                <a:moveTo>
                  <a:pt x="0" y="0"/>
                </a:moveTo>
                <a:lnTo>
                  <a:pt x="208000" y="0"/>
                </a:lnTo>
              </a:path>
            </a:pathLst>
          </a:custGeom>
          <a:noFill/>
          <a:ln w="11544">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90" name="object 319"/>
          <p:cNvSpPr>
            <a:spLocks/>
          </p:cNvSpPr>
          <p:nvPr/>
        </p:nvSpPr>
        <p:spPr bwMode="auto">
          <a:xfrm>
            <a:off x="8015288" y="3163888"/>
            <a:ext cx="184150" cy="185737"/>
          </a:xfrm>
          <a:custGeom>
            <a:avLst/>
            <a:gdLst>
              <a:gd name="T0" fmla="*/ 91810 w 185420"/>
              <a:gd name="T1" fmla="*/ 0 h 185420"/>
              <a:gd name="T2" fmla="*/ 56078 w 185420"/>
              <a:gd name="T3" fmla="*/ 7278 h 185420"/>
              <a:gd name="T4" fmla="*/ 26896 w 185420"/>
              <a:gd name="T5" fmla="*/ 27127 h 185420"/>
              <a:gd name="T6" fmla="*/ 7216 w 185420"/>
              <a:gd name="T7" fmla="*/ 56562 h 185420"/>
              <a:gd name="T8" fmla="*/ 0 w 185420"/>
              <a:gd name="T9" fmla="*/ 92601 h 185420"/>
              <a:gd name="T10" fmla="*/ 7216 w 185420"/>
              <a:gd name="T11" fmla="*/ 128640 h 185420"/>
              <a:gd name="T12" fmla="*/ 26896 w 185420"/>
              <a:gd name="T13" fmla="*/ 158075 h 185420"/>
              <a:gd name="T14" fmla="*/ 56078 w 185420"/>
              <a:gd name="T15" fmla="*/ 177924 h 185420"/>
              <a:gd name="T16" fmla="*/ 91810 w 185420"/>
              <a:gd name="T17" fmla="*/ 185202 h 185420"/>
              <a:gd name="T18" fmla="*/ 127545 w 185420"/>
              <a:gd name="T19" fmla="*/ 177924 h 185420"/>
              <a:gd name="T20" fmla="*/ 133865 w 185420"/>
              <a:gd name="T21" fmla="*/ 173625 h 185420"/>
              <a:gd name="T22" fmla="*/ 91810 w 185420"/>
              <a:gd name="T23" fmla="*/ 173625 h 185420"/>
              <a:gd name="T24" fmla="*/ 60543 w 185420"/>
              <a:gd name="T25" fmla="*/ 167257 h 185420"/>
              <a:gd name="T26" fmla="*/ 35009 w 185420"/>
              <a:gd name="T27" fmla="*/ 149892 h 185420"/>
              <a:gd name="T28" fmla="*/ 17791 w 185420"/>
              <a:gd name="T29" fmla="*/ 124137 h 185420"/>
              <a:gd name="T30" fmla="*/ 11477 w 185420"/>
              <a:gd name="T31" fmla="*/ 92601 h 185420"/>
              <a:gd name="T32" fmla="*/ 17791 w 185420"/>
              <a:gd name="T33" fmla="*/ 61070 h 185420"/>
              <a:gd name="T34" fmla="*/ 35009 w 185420"/>
              <a:gd name="T35" fmla="*/ 35315 h 185420"/>
              <a:gd name="T36" fmla="*/ 60543 w 185420"/>
              <a:gd name="T37" fmla="*/ 17947 h 185420"/>
              <a:gd name="T38" fmla="*/ 91810 w 185420"/>
              <a:gd name="T39" fmla="*/ 11576 h 185420"/>
              <a:gd name="T40" fmla="*/ 133865 w 185420"/>
              <a:gd name="T41" fmla="*/ 11576 h 185420"/>
              <a:gd name="T42" fmla="*/ 127545 w 185420"/>
              <a:gd name="T43" fmla="*/ 7278 h 185420"/>
              <a:gd name="T44" fmla="*/ 91810 w 185420"/>
              <a:gd name="T45" fmla="*/ 0 h 185420"/>
              <a:gd name="T46" fmla="*/ 133865 w 185420"/>
              <a:gd name="T47" fmla="*/ 11576 h 185420"/>
              <a:gd name="T48" fmla="*/ 91810 w 185420"/>
              <a:gd name="T49" fmla="*/ 11576 h 185420"/>
              <a:gd name="T50" fmla="*/ 123076 w 185420"/>
              <a:gd name="T51" fmla="*/ 17947 h 185420"/>
              <a:gd name="T52" fmla="*/ 148611 w 185420"/>
              <a:gd name="T53" fmla="*/ 35315 h 185420"/>
              <a:gd name="T54" fmla="*/ 165828 w 185420"/>
              <a:gd name="T55" fmla="*/ 61070 h 185420"/>
              <a:gd name="T56" fmla="*/ 172142 w 185420"/>
              <a:gd name="T57" fmla="*/ 92601 h 185420"/>
              <a:gd name="T58" fmla="*/ 165828 w 185420"/>
              <a:gd name="T59" fmla="*/ 124137 h 185420"/>
              <a:gd name="T60" fmla="*/ 148611 w 185420"/>
              <a:gd name="T61" fmla="*/ 149892 h 185420"/>
              <a:gd name="T62" fmla="*/ 123076 w 185420"/>
              <a:gd name="T63" fmla="*/ 167257 h 185420"/>
              <a:gd name="T64" fmla="*/ 91810 w 185420"/>
              <a:gd name="T65" fmla="*/ 173625 h 185420"/>
              <a:gd name="T66" fmla="*/ 133865 w 185420"/>
              <a:gd name="T67" fmla="*/ 173625 h 185420"/>
              <a:gd name="T68" fmla="*/ 156729 w 185420"/>
              <a:gd name="T69" fmla="*/ 158075 h 185420"/>
              <a:gd name="T70" fmla="*/ 176404 w 185420"/>
              <a:gd name="T71" fmla="*/ 128640 h 185420"/>
              <a:gd name="T72" fmla="*/ 183620 w 185420"/>
              <a:gd name="T73" fmla="*/ 92601 h 185420"/>
              <a:gd name="T74" fmla="*/ 176404 w 185420"/>
              <a:gd name="T75" fmla="*/ 56562 h 185420"/>
              <a:gd name="T76" fmla="*/ 156729 w 185420"/>
              <a:gd name="T77" fmla="*/ 27127 h 185420"/>
              <a:gd name="T78" fmla="*/ 133865 w 185420"/>
              <a:gd name="T79" fmla="*/ 11576 h 1854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420" h="185420">
                <a:moveTo>
                  <a:pt x="92443" y="0"/>
                </a:moveTo>
                <a:lnTo>
                  <a:pt x="56465" y="7266"/>
                </a:lnTo>
                <a:lnTo>
                  <a:pt x="27081" y="27081"/>
                </a:lnTo>
                <a:lnTo>
                  <a:pt x="7266" y="56465"/>
                </a:lnTo>
                <a:lnTo>
                  <a:pt x="0" y="92443"/>
                </a:lnTo>
                <a:lnTo>
                  <a:pt x="7266" y="128420"/>
                </a:lnTo>
                <a:lnTo>
                  <a:pt x="27081" y="157805"/>
                </a:lnTo>
                <a:lnTo>
                  <a:pt x="56465" y="177620"/>
                </a:lnTo>
                <a:lnTo>
                  <a:pt x="92443" y="184886"/>
                </a:lnTo>
                <a:lnTo>
                  <a:pt x="128425" y="177620"/>
                </a:lnTo>
                <a:lnTo>
                  <a:pt x="134788" y="173329"/>
                </a:lnTo>
                <a:lnTo>
                  <a:pt x="92443" y="173329"/>
                </a:lnTo>
                <a:lnTo>
                  <a:pt x="60961" y="166972"/>
                </a:lnTo>
                <a:lnTo>
                  <a:pt x="35250" y="149636"/>
                </a:lnTo>
                <a:lnTo>
                  <a:pt x="17914" y="123925"/>
                </a:lnTo>
                <a:lnTo>
                  <a:pt x="11556" y="92443"/>
                </a:lnTo>
                <a:lnTo>
                  <a:pt x="17914" y="60966"/>
                </a:lnTo>
                <a:lnTo>
                  <a:pt x="35250" y="35255"/>
                </a:lnTo>
                <a:lnTo>
                  <a:pt x="60961" y="17916"/>
                </a:lnTo>
                <a:lnTo>
                  <a:pt x="92443" y="11556"/>
                </a:lnTo>
                <a:lnTo>
                  <a:pt x="134788" y="11556"/>
                </a:lnTo>
                <a:lnTo>
                  <a:pt x="128425" y="7266"/>
                </a:lnTo>
                <a:lnTo>
                  <a:pt x="92443" y="0"/>
                </a:lnTo>
                <a:close/>
              </a:path>
              <a:path w="185420" h="185420">
                <a:moveTo>
                  <a:pt x="134788" y="11556"/>
                </a:moveTo>
                <a:lnTo>
                  <a:pt x="92443" y="11556"/>
                </a:lnTo>
                <a:lnTo>
                  <a:pt x="123925" y="17916"/>
                </a:lnTo>
                <a:lnTo>
                  <a:pt x="149636" y="35255"/>
                </a:lnTo>
                <a:lnTo>
                  <a:pt x="166972" y="60966"/>
                </a:lnTo>
                <a:lnTo>
                  <a:pt x="173329" y="92443"/>
                </a:lnTo>
                <a:lnTo>
                  <a:pt x="166972" y="123925"/>
                </a:lnTo>
                <a:lnTo>
                  <a:pt x="149636" y="149636"/>
                </a:lnTo>
                <a:lnTo>
                  <a:pt x="123925" y="166972"/>
                </a:lnTo>
                <a:lnTo>
                  <a:pt x="92443" y="173329"/>
                </a:lnTo>
                <a:lnTo>
                  <a:pt x="134788" y="173329"/>
                </a:lnTo>
                <a:lnTo>
                  <a:pt x="157810" y="157805"/>
                </a:lnTo>
                <a:lnTo>
                  <a:pt x="177621" y="128420"/>
                </a:lnTo>
                <a:lnTo>
                  <a:pt x="184886" y="92443"/>
                </a:lnTo>
                <a:lnTo>
                  <a:pt x="177621" y="56465"/>
                </a:lnTo>
                <a:lnTo>
                  <a:pt x="157810" y="27081"/>
                </a:lnTo>
                <a:lnTo>
                  <a:pt x="134788" y="11556"/>
                </a:lnTo>
                <a:close/>
              </a:path>
            </a:pathLst>
          </a:custGeom>
          <a:solidFill>
            <a:srgbClr val="0055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91" name="object 320"/>
          <p:cNvSpPr>
            <a:spLocks/>
          </p:cNvSpPr>
          <p:nvPr/>
        </p:nvSpPr>
        <p:spPr bwMode="auto">
          <a:xfrm>
            <a:off x="8096250" y="3303588"/>
            <a:ext cx="22225" cy="0"/>
          </a:xfrm>
          <a:custGeom>
            <a:avLst/>
            <a:gdLst>
              <a:gd name="T0" fmla="*/ 0 w 23495"/>
              <a:gd name="T1" fmla="*/ 21852 w 23495"/>
              <a:gd name="T2" fmla="*/ 0 60000 65536"/>
              <a:gd name="T3" fmla="*/ 0 60000 65536"/>
            </a:gdLst>
            <a:ahLst/>
            <a:cxnLst>
              <a:cxn ang="T2">
                <a:pos x="T0" y="0"/>
              </a:cxn>
              <a:cxn ang="T3">
                <a:pos x="T1" y="0"/>
              </a:cxn>
            </a:cxnLst>
            <a:rect l="0" t="0" r="r" b="b"/>
            <a:pathLst>
              <a:path w="23495">
                <a:moveTo>
                  <a:pt x="0" y="0"/>
                </a:moveTo>
                <a:lnTo>
                  <a:pt x="23101" y="0"/>
                </a:lnTo>
              </a:path>
            </a:pathLst>
          </a:custGeom>
          <a:noFill/>
          <a:ln w="23113">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92" name="object 321"/>
          <p:cNvSpPr>
            <a:spLocks/>
          </p:cNvSpPr>
          <p:nvPr/>
        </p:nvSpPr>
        <p:spPr bwMode="auto">
          <a:xfrm>
            <a:off x="8069263" y="3194050"/>
            <a:ext cx="77787" cy="85725"/>
          </a:xfrm>
          <a:custGeom>
            <a:avLst/>
            <a:gdLst>
              <a:gd name="T0" fmla="*/ 74115 w 77470"/>
              <a:gd name="T1" fmla="*/ 15798 h 85725"/>
              <a:gd name="T2" fmla="*/ 44950 w 77470"/>
              <a:gd name="T3" fmla="*/ 15798 h 85725"/>
              <a:gd name="T4" fmla="*/ 49273 w 77470"/>
              <a:gd name="T5" fmla="*/ 17271 h 85725"/>
              <a:gd name="T6" fmla="*/ 55713 w 77470"/>
              <a:gd name="T7" fmla="*/ 22986 h 85725"/>
              <a:gd name="T8" fmla="*/ 57307 w 77470"/>
              <a:gd name="T9" fmla="*/ 26492 h 85725"/>
              <a:gd name="T10" fmla="*/ 57307 w 77470"/>
              <a:gd name="T11" fmla="*/ 33388 h 85725"/>
              <a:gd name="T12" fmla="*/ 37707 w 77470"/>
              <a:gd name="T13" fmla="*/ 53327 h 85725"/>
              <a:gd name="T14" fmla="*/ 33665 w 77470"/>
              <a:gd name="T15" fmla="*/ 58331 h 85725"/>
              <a:gd name="T16" fmla="*/ 29699 w 77470"/>
              <a:gd name="T17" fmla="*/ 66027 h 85725"/>
              <a:gd name="T18" fmla="*/ 28717 w 77470"/>
              <a:gd name="T19" fmla="*/ 71983 h 85725"/>
              <a:gd name="T20" fmla="*/ 28730 w 77470"/>
              <a:gd name="T21" fmla="*/ 85534 h 85725"/>
              <a:gd name="T22" fmla="*/ 47526 w 77470"/>
              <a:gd name="T23" fmla="*/ 85534 h 85725"/>
              <a:gd name="T24" fmla="*/ 47411 w 77470"/>
              <a:gd name="T25" fmla="*/ 73977 h 85725"/>
              <a:gd name="T26" fmla="*/ 47908 w 77470"/>
              <a:gd name="T27" fmla="*/ 73634 h 85725"/>
              <a:gd name="T28" fmla="*/ 49988 w 77470"/>
              <a:gd name="T29" fmla="*/ 69202 h 85725"/>
              <a:gd name="T30" fmla="*/ 52716 w 77470"/>
              <a:gd name="T31" fmla="*/ 63982 h 85725"/>
              <a:gd name="T32" fmla="*/ 65595 w 77470"/>
              <a:gd name="T33" fmla="*/ 53327 h 85725"/>
              <a:gd name="T34" fmla="*/ 71028 w 77470"/>
              <a:gd name="T35" fmla="*/ 47853 h 85725"/>
              <a:gd name="T36" fmla="*/ 76179 w 77470"/>
              <a:gd name="T37" fmla="*/ 39750 h 85725"/>
              <a:gd name="T38" fmla="*/ 77468 w 77470"/>
              <a:gd name="T39" fmla="*/ 35407 h 85725"/>
              <a:gd name="T40" fmla="*/ 77468 w 77470"/>
              <a:gd name="T41" fmla="*/ 22669 h 85725"/>
              <a:gd name="T42" fmla="*/ 74115 w 77470"/>
              <a:gd name="T43" fmla="*/ 15798 h 85725"/>
              <a:gd name="T44" fmla="*/ 38561 w 77470"/>
              <a:gd name="T45" fmla="*/ 0 h 85725"/>
              <a:gd name="T46" fmla="*/ 560 w 77470"/>
              <a:gd name="T47" fmla="*/ 22669 h 85725"/>
              <a:gd name="T48" fmla="*/ 0 w 77470"/>
              <a:gd name="T49" fmla="*/ 31457 h 85725"/>
              <a:gd name="T50" fmla="*/ 18987 w 77470"/>
              <a:gd name="T51" fmla="*/ 33820 h 85725"/>
              <a:gd name="T52" fmla="*/ 20352 w 77470"/>
              <a:gd name="T53" fmla="*/ 27787 h 85725"/>
              <a:gd name="T54" fmla="*/ 22787 w 77470"/>
              <a:gd name="T55" fmla="*/ 23240 h 85725"/>
              <a:gd name="T56" fmla="*/ 29865 w 77470"/>
              <a:gd name="T57" fmla="*/ 17271 h 85725"/>
              <a:gd name="T58" fmla="*/ 34239 w 77470"/>
              <a:gd name="T59" fmla="*/ 15798 h 85725"/>
              <a:gd name="T60" fmla="*/ 74115 w 77470"/>
              <a:gd name="T61" fmla="*/ 15798 h 85725"/>
              <a:gd name="T62" fmla="*/ 73948 w 77470"/>
              <a:gd name="T63" fmla="*/ 15455 h 85725"/>
              <a:gd name="T64" fmla="*/ 66935 w 77470"/>
              <a:gd name="T65" fmla="*/ 9270 h 85725"/>
              <a:gd name="T66" fmla="*/ 61217 w 77470"/>
              <a:gd name="T67" fmla="*/ 5213 h 85725"/>
              <a:gd name="T68" fmla="*/ 54584 w 77470"/>
              <a:gd name="T69" fmla="*/ 2316 h 85725"/>
              <a:gd name="T70" fmla="*/ 46951 w 77470"/>
              <a:gd name="T71" fmla="*/ 573 h 85725"/>
              <a:gd name="T72" fmla="*/ 38561 w 77470"/>
              <a:gd name="T73" fmla="*/ 0 h 857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470" h="85725">
                <a:moveTo>
                  <a:pt x="73813" y="15798"/>
                </a:moveTo>
                <a:lnTo>
                  <a:pt x="44767" y="15798"/>
                </a:lnTo>
                <a:lnTo>
                  <a:pt x="49072" y="17271"/>
                </a:lnTo>
                <a:lnTo>
                  <a:pt x="55486" y="22986"/>
                </a:lnTo>
                <a:lnTo>
                  <a:pt x="57073" y="26492"/>
                </a:lnTo>
                <a:lnTo>
                  <a:pt x="57073" y="33388"/>
                </a:lnTo>
                <a:lnTo>
                  <a:pt x="37553" y="53327"/>
                </a:lnTo>
                <a:lnTo>
                  <a:pt x="33528" y="58331"/>
                </a:lnTo>
                <a:lnTo>
                  <a:pt x="29578" y="66027"/>
                </a:lnTo>
                <a:lnTo>
                  <a:pt x="28600" y="71983"/>
                </a:lnTo>
                <a:lnTo>
                  <a:pt x="28613" y="85534"/>
                </a:lnTo>
                <a:lnTo>
                  <a:pt x="47332" y="85534"/>
                </a:lnTo>
                <a:lnTo>
                  <a:pt x="47218" y="73977"/>
                </a:lnTo>
                <a:lnTo>
                  <a:pt x="47713" y="73634"/>
                </a:lnTo>
                <a:lnTo>
                  <a:pt x="49784" y="69202"/>
                </a:lnTo>
                <a:lnTo>
                  <a:pt x="52501" y="63982"/>
                </a:lnTo>
                <a:lnTo>
                  <a:pt x="65328" y="53327"/>
                </a:lnTo>
                <a:lnTo>
                  <a:pt x="70739" y="47853"/>
                </a:lnTo>
                <a:lnTo>
                  <a:pt x="75869" y="39750"/>
                </a:lnTo>
                <a:lnTo>
                  <a:pt x="77152" y="35407"/>
                </a:lnTo>
                <a:lnTo>
                  <a:pt x="77152" y="22669"/>
                </a:lnTo>
                <a:lnTo>
                  <a:pt x="73813" y="15798"/>
                </a:lnTo>
                <a:close/>
              </a:path>
              <a:path w="77470" h="85725">
                <a:moveTo>
                  <a:pt x="38404" y="0"/>
                </a:moveTo>
                <a:lnTo>
                  <a:pt x="558" y="22669"/>
                </a:lnTo>
                <a:lnTo>
                  <a:pt x="0" y="31457"/>
                </a:lnTo>
                <a:lnTo>
                  <a:pt x="18910" y="33820"/>
                </a:lnTo>
                <a:lnTo>
                  <a:pt x="20269" y="27787"/>
                </a:lnTo>
                <a:lnTo>
                  <a:pt x="22694" y="23240"/>
                </a:lnTo>
                <a:lnTo>
                  <a:pt x="29743" y="17271"/>
                </a:lnTo>
                <a:lnTo>
                  <a:pt x="34099" y="15798"/>
                </a:lnTo>
                <a:lnTo>
                  <a:pt x="73813" y="15798"/>
                </a:lnTo>
                <a:lnTo>
                  <a:pt x="73647" y="15455"/>
                </a:lnTo>
                <a:lnTo>
                  <a:pt x="66662" y="9270"/>
                </a:lnTo>
                <a:lnTo>
                  <a:pt x="60968" y="5213"/>
                </a:lnTo>
                <a:lnTo>
                  <a:pt x="54362" y="2316"/>
                </a:lnTo>
                <a:lnTo>
                  <a:pt x="46760" y="573"/>
                </a:lnTo>
                <a:lnTo>
                  <a:pt x="38404" y="0"/>
                </a:lnTo>
                <a:close/>
              </a:path>
            </a:pathLst>
          </a:custGeom>
          <a:solidFill>
            <a:srgbClr val="00558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93" name="object 322"/>
          <p:cNvSpPr>
            <a:spLocks/>
          </p:cNvSpPr>
          <p:nvPr/>
        </p:nvSpPr>
        <p:spPr bwMode="auto">
          <a:xfrm>
            <a:off x="8097838" y="3273425"/>
            <a:ext cx="0" cy="0"/>
          </a:xfrm>
          <a:custGeom>
            <a:avLst/>
            <a:gdLst>
              <a:gd name="T0" fmla="*/ 0 60000 65536"/>
              <a:gd name="T1" fmla="*/ 0 60000 65536"/>
            </a:gdLst>
            <a:ahLst/>
            <a:cxnLst>
              <a:cxn ang="T0">
                <a:pos x="0" y="0"/>
              </a:cxn>
              <a:cxn ang="T1">
                <a:pos x="0" y="0"/>
              </a:cxn>
            </a:cxnLst>
            <a:rect l="0" t="0" r="r" b="b"/>
            <a:pathLst>
              <a:path>
                <a:moveTo>
                  <a:pt x="0" y="0"/>
                </a:moveTo>
                <a:lnTo>
                  <a:pt x="0" y="0"/>
                </a:lnTo>
              </a:path>
            </a:pathLst>
          </a:custGeom>
          <a:noFill/>
          <a:ln w="3175">
            <a:solidFill>
              <a:srgbClr val="00558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94" name="object 323"/>
          <p:cNvSpPr>
            <a:spLocks/>
          </p:cNvSpPr>
          <p:nvPr/>
        </p:nvSpPr>
        <p:spPr bwMode="auto">
          <a:xfrm>
            <a:off x="8186738" y="3844925"/>
            <a:ext cx="1649412" cy="346075"/>
          </a:xfrm>
          <a:custGeom>
            <a:avLst/>
            <a:gdLst>
              <a:gd name="T0" fmla="*/ 1648789 w 1649095"/>
              <a:gd name="T1" fmla="*/ 0 h 344804"/>
              <a:gd name="T2" fmla="*/ 158614 w 1649095"/>
              <a:gd name="T3" fmla="*/ 0 h 344804"/>
              <a:gd name="T4" fmla="*/ 0 w 1649095"/>
              <a:gd name="T5" fmla="*/ 172362 h 344804"/>
              <a:gd name="T6" fmla="*/ 158614 w 1649095"/>
              <a:gd name="T7" fmla="*/ 345999 h 344804"/>
              <a:gd name="T8" fmla="*/ 1648789 w 1649095"/>
              <a:gd name="T9" fmla="*/ 345999 h 344804"/>
              <a:gd name="T10" fmla="*/ 1648789 w 1649095"/>
              <a:gd name="T11" fmla="*/ 0 h 344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9095" h="344804">
                <a:moveTo>
                  <a:pt x="1648472" y="0"/>
                </a:moveTo>
                <a:lnTo>
                  <a:pt x="158584" y="0"/>
                </a:lnTo>
                <a:lnTo>
                  <a:pt x="0" y="171729"/>
                </a:lnTo>
                <a:lnTo>
                  <a:pt x="158584" y="344728"/>
                </a:lnTo>
                <a:lnTo>
                  <a:pt x="1648472" y="344728"/>
                </a:lnTo>
                <a:lnTo>
                  <a:pt x="1648472"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95" name="object 324"/>
          <p:cNvSpPr>
            <a:spLocks/>
          </p:cNvSpPr>
          <p:nvPr/>
        </p:nvSpPr>
        <p:spPr bwMode="auto">
          <a:xfrm>
            <a:off x="8280400" y="5159375"/>
            <a:ext cx="1431925" cy="344488"/>
          </a:xfrm>
          <a:custGeom>
            <a:avLst/>
            <a:gdLst>
              <a:gd name="T0" fmla="*/ 1272965 w 1431290"/>
              <a:gd name="T1" fmla="*/ 0 h 344804"/>
              <a:gd name="T2" fmla="*/ 0 w 1431290"/>
              <a:gd name="T3" fmla="*/ 0 h 344804"/>
              <a:gd name="T4" fmla="*/ 0 w 1431290"/>
              <a:gd name="T5" fmla="*/ 344400 h 344804"/>
              <a:gd name="T6" fmla="*/ 1272965 w 1431290"/>
              <a:gd name="T7" fmla="*/ 344400 h 344804"/>
              <a:gd name="T8" fmla="*/ 1431620 w 1431290"/>
              <a:gd name="T9" fmla="*/ 172827 h 344804"/>
              <a:gd name="T10" fmla="*/ 1272965 w 1431290"/>
              <a:gd name="T11" fmla="*/ 0 h 344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1290" h="344804">
                <a:moveTo>
                  <a:pt x="1272400" y="0"/>
                </a:moveTo>
                <a:lnTo>
                  <a:pt x="0" y="0"/>
                </a:lnTo>
                <a:lnTo>
                  <a:pt x="0" y="344716"/>
                </a:lnTo>
                <a:lnTo>
                  <a:pt x="1272400" y="344716"/>
                </a:lnTo>
                <a:lnTo>
                  <a:pt x="1430985" y="172986"/>
                </a:lnTo>
                <a:lnTo>
                  <a:pt x="1272400"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96" name="object 326"/>
          <p:cNvSpPr>
            <a:spLocks/>
          </p:cNvSpPr>
          <p:nvPr/>
        </p:nvSpPr>
        <p:spPr bwMode="auto">
          <a:xfrm>
            <a:off x="8186738" y="3390900"/>
            <a:ext cx="1649412" cy="344488"/>
          </a:xfrm>
          <a:custGeom>
            <a:avLst/>
            <a:gdLst>
              <a:gd name="T0" fmla="*/ 1490173 w 1649095"/>
              <a:gd name="T1" fmla="*/ 0 h 344804"/>
              <a:gd name="T2" fmla="*/ 0 w 1649095"/>
              <a:gd name="T3" fmla="*/ 0 h 344804"/>
              <a:gd name="T4" fmla="*/ 0 w 1649095"/>
              <a:gd name="T5" fmla="*/ 344400 h 344804"/>
              <a:gd name="T6" fmla="*/ 1490173 w 1649095"/>
              <a:gd name="T7" fmla="*/ 344400 h 344804"/>
              <a:gd name="T8" fmla="*/ 1648789 w 1649095"/>
              <a:gd name="T9" fmla="*/ 172840 h 344804"/>
              <a:gd name="T10" fmla="*/ 1490173 w 1649095"/>
              <a:gd name="T11" fmla="*/ 0 h 344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9095" h="344804">
                <a:moveTo>
                  <a:pt x="1489887" y="0"/>
                </a:moveTo>
                <a:lnTo>
                  <a:pt x="0" y="0"/>
                </a:lnTo>
                <a:lnTo>
                  <a:pt x="0" y="344716"/>
                </a:lnTo>
                <a:lnTo>
                  <a:pt x="1489887" y="344716"/>
                </a:lnTo>
                <a:lnTo>
                  <a:pt x="1648472" y="172999"/>
                </a:lnTo>
                <a:lnTo>
                  <a:pt x="1489887"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97" name="object 327"/>
          <p:cNvSpPr>
            <a:spLocks/>
          </p:cNvSpPr>
          <p:nvPr/>
        </p:nvSpPr>
        <p:spPr bwMode="auto">
          <a:xfrm>
            <a:off x="6556375" y="4159250"/>
            <a:ext cx="893763" cy="0"/>
          </a:xfrm>
          <a:custGeom>
            <a:avLst/>
            <a:gdLst>
              <a:gd name="T0" fmla="*/ 0 w 893445"/>
              <a:gd name="T1" fmla="*/ 893496 w 893445"/>
              <a:gd name="T2" fmla="*/ 0 60000 65536"/>
              <a:gd name="T3" fmla="*/ 0 60000 65536"/>
            </a:gdLst>
            <a:ahLst/>
            <a:cxnLst>
              <a:cxn ang="T2">
                <a:pos x="T0" y="0"/>
              </a:cxn>
              <a:cxn ang="T3">
                <a:pos x="T1" y="0"/>
              </a:cxn>
            </a:cxnLst>
            <a:rect l="0" t="0" r="r" b="b"/>
            <a:pathLst>
              <a:path w="893445">
                <a:moveTo>
                  <a:pt x="0" y="0"/>
                </a:moveTo>
                <a:lnTo>
                  <a:pt x="893178" y="0"/>
                </a:lnTo>
              </a:path>
            </a:pathLst>
          </a:custGeom>
          <a:noFill/>
          <a:ln w="12153">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0998" name="object 328"/>
          <p:cNvSpPr>
            <a:spLocks/>
          </p:cNvSpPr>
          <p:nvPr/>
        </p:nvSpPr>
        <p:spPr bwMode="auto">
          <a:xfrm>
            <a:off x="6537325" y="3354388"/>
            <a:ext cx="933450" cy="573087"/>
          </a:xfrm>
          <a:custGeom>
            <a:avLst/>
            <a:gdLst>
              <a:gd name="T0" fmla="*/ 907846 w 933450"/>
              <a:gd name="T1" fmla="*/ 0 h 572135"/>
              <a:gd name="T2" fmla="*/ 25565 w 933450"/>
              <a:gd name="T3" fmla="*/ 0 h 572135"/>
              <a:gd name="T4" fmla="*/ 15618 w 933450"/>
              <a:gd name="T5" fmla="*/ 2015 h 572135"/>
              <a:gd name="T6" fmla="*/ 7491 w 933450"/>
              <a:gd name="T7" fmla="*/ 7509 h 572135"/>
              <a:gd name="T8" fmla="*/ 2010 w 933450"/>
              <a:gd name="T9" fmla="*/ 15654 h 572135"/>
              <a:gd name="T10" fmla="*/ 0 w 933450"/>
              <a:gd name="T11" fmla="*/ 25620 h 572135"/>
              <a:gd name="T12" fmla="*/ 0 w 933450"/>
              <a:gd name="T13" fmla="*/ 572527 h 572135"/>
              <a:gd name="T14" fmla="*/ 933437 w 933450"/>
              <a:gd name="T15" fmla="*/ 572527 h 572135"/>
              <a:gd name="T16" fmla="*/ 933437 w 933450"/>
              <a:gd name="T17" fmla="*/ 25620 h 572135"/>
              <a:gd name="T18" fmla="*/ 931424 w 933450"/>
              <a:gd name="T19" fmla="*/ 15654 h 572135"/>
              <a:gd name="T20" fmla="*/ 925937 w 933450"/>
              <a:gd name="T21" fmla="*/ 7509 h 572135"/>
              <a:gd name="T22" fmla="*/ 917803 w 933450"/>
              <a:gd name="T23" fmla="*/ 2015 h 572135"/>
              <a:gd name="T24" fmla="*/ 907846 w 933450"/>
              <a:gd name="T25" fmla="*/ 0 h 572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3450" h="572135">
                <a:moveTo>
                  <a:pt x="907846" y="0"/>
                </a:moveTo>
                <a:lnTo>
                  <a:pt x="25565" y="0"/>
                </a:lnTo>
                <a:lnTo>
                  <a:pt x="15618" y="2012"/>
                </a:lnTo>
                <a:lnTo>
                  <a:pt x="7491" y="7497"/>
                </a:lnTo>
                <a:lnTo>
                  <a:pt x="2010" y="15628"/>
                </a:lnTo>
                <a:lnTo>
                  <a:pt x="0" y="25577"/>
                </a:lnTo>
                <a:lnTo>
                  <a:pt x="0" y="571576"/>
                </a:lnTo>
                <a:lnTo>
                  <a:pt x="933437" y="571576"/>
                </a:lnTo>
                <a:lnTo>
                  <a:pt x="933437" y="25577"/>
                </a:lnTo>
                <a:lnTo>
                  <a:pt x="931424" y="15628"/>
                </a:lnTo>
                <a:lnTo>
                  <a:pt x="925937" y="7497"/>
                </a:lnTo>
                <a:lnTo>
                  <a:pt x="917803" y="2012"/>
                </a:lnTo>
                <a:lnTo>
                  <a:pt x="907846" y="0"/>
                </a:lnTo>
                <a:close/>
              </a:path>
            </a:pathLst>
          </a:custGeom>
          <a:solidFill>
            <a:srgbClr val="B7BD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999" name="object 329"/>
          <p:cNvSpPr>
            <a:spLocks/>
          </p:cNvSpPr>
          <p:nvPr/>
        </p:nvSpPr>
        <p:spPr bwMode="auto">
          <a:xfrm>
            <a:off x="6529388" y="3348038"/>
            <a:ext cx="949325" cy="585787"/>
          </a:xfrm>
          <a:custGeom>
            <a:avLst/>
            <a:gdLst>
              <a:gd name="T0" fmla="*/ 916363 w 948054"/>
              <a:gd name="T1" fmla="*/ 0 h 586739"/>
              <a:gd name="T2" fmla="*/ 32886 w 948054"/>
              <a:gd name="T3" fmla="*/ 0 h 586739"/>
              <a:gd name="T4" fmla="*/ 20097 w 948054"/>
              <a:gd name="T5" fmla="*/ 2581 h 586739"/>
              <a:gd name="T6" fmla="*/ 9642 w 948054"/>
              <a:gd name="T7" fmla="*/ 9616 h 586739"/>
              <a:gd name="T8" fmla="*/ 2587 w 948054"/>
              <a:gd name="T9" fmla="*/ 20048 h 586739"/>
              <a:gd name="T10" fmla="*/ 0 w 948054"/>
              <a:gd name="T11" fmla="*/ 32814 h 586739"/>
              <a:gd name="T12" fmla="*/ 0 w 948054"/>
              <a:gd name="T13" fmla="*/ 585204 h 586739"/>
              <a:gd name="T14" fmla="*/ 949287 w 948054"/>
              <a:gd name="T15" fmla="*/ 585204 h 586739"/>
              <a:gd name="T16" fmla="*/ 949287 w 948054"/>
              <a:gd name="T17" fmla="*/ 570636 h 586739"/>
              <a:gd name="T18" fmla="*/ 14599 w 948054"/>
              <a:gd name="T19" fmla="*/ 570636 h 586739"/>
              <a:gd name="T20" fmla="*/ 14599 w 948054"/>
              <a:gd name="T21" fmla="*/ 32814 h 586739"/>
              <a:gd name="T22" fmla="*/ 16039 w 948054"/>
              <a:gd name="T23" fmla="*/ 25721 h 586739"/>
              <a:gd name="T24" fmla="*/ 19966 w 948054"/>
              <a:gd name="T25" fmla="*/ 19921 h 586739"/>
              <a:gd name="T26" fmla="*/ 25780 w 948054"/>
              <a:gd name="T27" fmla="*/ 16005 h 586739"/>
              <a:gd name="T28" fmla="*/ 32886 w 948054"/>
              <a:gd name="T29" fmla="*/ 14568 h 586739"/>
              <a:gd name="T30" fmla="*/ 942987 w 948054"/>
              <a:gd name="T31" fmla="*/ 14568 h 586739"/>
              <a:gd name="T32" fmla="*/ 939635 w 948054"/>
              <a:gd name="T33" fmla="*/ 9616 h 586739"/>
              <a:gd name="T34" fmla="*/ 929169 w 948054"/>
              <a:gd name="T35" fmla="*/ 2581 h 586739"/>
              <a:gd name="T36" fmla="*/ 916363 w 948054"/>
              <a:gd name="T37" fmla="*/ 0 h 586739"/>
              <a:gd name="T38" fmla="*/ 942987 w 948054"/>
              <a:gd name="T39" fmla="*/ 14568 h 586739"/>
              <a:gd name="T40" fmla="*/ 916363 w 948054"/>
              <a:gd name="T41" fmla="*/ 14568 h 586739"/>
              <a:gd name="T42" fmla="*/ 923484 w 948054"/>
              <a:gd name="T43" fmla="*/ 16005 h 586739"/>
              <a:gd name="T44" fmla="*/ 929306 w 948054"/>
              <a:gd name="T45" fmla="*/ 19921 h 586739"/>
              <a:gd name="T46" fmla="*/ 933234 w 948054"/>
              <a:gd name="T47" fmla="*/ 25721 h 586739"/>
              <a:gd name="T48" fmla="*/ 934675 w 948054"/>
              <a:gd name="T49" fmla="*/ 32814 h 586739"/>
              <a:gd name="T50" fmla="*/ 934675 w 948054"/>
              <a:gd name="T51" fmla="*/ 570636 h 586739"/>
              <a:gd name="T52" fmla="*/ 949287 w 948054"/>
              <a:gd name="T53" fmla="*/ 570636 h 586739"/>
              <a:gd name="T54" fmla="*/ 949287 w 948054"/>
              <a:gd name="T55" fmla="*/ 32814 h 586739"/>
              <a:gd name="T56" fmla="*/ 946696 w 948054"/>
              <a:gd name="T57" fmla="*/ 20048 h 586739"/>
              <a:gd name="T58" fmla="*/ 942987 w 948054"/>
              <a:gd name="T59" fmla="*/ 14568 h 5867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48054" h="586739">
                <a:moveTo>
                  <a:pt x="915136" y="0"/>
                </a:moveTo>
                <a:lnTo>
                  <a:pt x="32842" y="0"/>
                </a:lnTo>
                <a:lnTo>
                  <a:pt x="20070" y="2585"/>
                </a:lnTo>
                <a:lnTo>
                  <a:pt x="9629" y="9632"/>
                </a:lnTo>
                <a:lnTo>
                  <a:pt x="2584" y="20081"/>
                </a:lnTo>
                <a:lnTo>
                  <a:pt x="0" y="32867"/>
                </a:lnTo>
                <a:lnTo>
                  <a:pt x="0" y="586155"/>
                </a:lnTo>
                <a:lnTo>
                  <a:pt x="948016" y="586155"/>
                </a:lnTo>
                <a:lnTo>
                  <a:pt x="948016" y="571563"/>
                </a:lnTo>
                <a:lnTo>
                  <a:pt x="14579" y="571563"/>
                </a:lnTo>
                <a:lnTo>
                  <a:pt x="14579" y="32867"/>
                </a:lnTo>
                <a:lnTo>
                  <a:pt x="16018" y="25763"/>
                </a:lnTo>
                <a:lnTo>
                  <a:pt x="19939" y="19953"/>
                </a:lnTo>
                <a:lnTo>
                  <a:pt x="25745" y="16031"/>
                </a:lnTo>
                <a:lnTo>
                  <a:pt x="32842" y="14592"/>
                </a:lnTo>
                <a:lnTo>
                  <a:pt x="941724" y="14592"/>
                </a:lnTo>
                <a:lnTo>
                  <a:pt x="938377" y="9632"/>
                </a:lnTo>
                <a:lnTo>
                  <a:pt x="927925" y="2585"/>
                </a:lnTo>
                <a:lnTo>
                  <a:pt x="915136" y="0"/>
                </a:lnTo>
                <a:close/>
              </a:path>
              <a:path w="948054" h="586739">
                <a:moveTo>
                  <a:pt x="941724" y="14592"/>
                </a:moveTo>
                <a:lnTo>
                  <a:pt x="915136" y="14592"/>
                </a:lnTo>
                <a:lnTo>
                  <a:pt x="922248" y="16031"/>
                </a:lnTo>
                <a:lnTo>
                  <a:pt x="928062" y="19953"/>
                </a:lnTo>
                <a:lnTo>
                  <a:pt x="931985" y="25763"/>
                </a:lnTo>
                <a:lnTo>
                  <a:pt x="933424" y="32867"/>
                </a:lnTo>
                <a:lnTo>
                  <a:pt x="933424" y="571563"/>
                </a:lnTo>
                <a:lnTo>
                  <a:pt x="948016" y="571563"/>
                </a:lnTo>
                <a:lnTo>
                  <a:pt x="948016" y="32867"/>
                </a:lnTo>
                <a:lnTo>
                  <a:pt x="945429" y="20081"/>
                </a:lnTo>
                <a:lnTo>
                  <a:pt x="941724" y="14592"/>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00" name="object 330"/>
          <p:cNvSpPr>
            <a:spLocks/>
          </p:cNvSpPr>
          <p:nvPr/>
        </p:nvSpPr>
        <p:spPr bwMode="auto">
          <a:xfrm>
            <a:off x="6586538" y="3405188"/>
            <a:ext cx="835025" cy="7937"/>
          </a:xfrm>
          <a:custGeom>
            <a:avLst/>
            <a:gdLst>
              <a:gd name="T0" fmla="*/ 0 w 834390"/>
              <a:gd name="T1" fmla="*/ 7632 h 7620"/>
              <a:gd name="T2" fmla="*/ 834631 w 834390"/>
              <a:gd name="T3" fmla="*/ 7632 h 7620"/>
              <a:gd name="T4" fmla="*/ 834631 w 834390"/>
              <a:gd name="T5" fmla="*/ 0 h 7620"/>
              <a:gd name="T6" fmla="*/ 0 w 834390"/>
              <a:gd name="T7" fmla="*/ 0 h 7620"/>
              <a:gd name="T8" fmla="*/ 0 w 834390"/>
              <a:gd name="T9" fmla="*/ 7632 h 7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4390" h="7620">
                <a:moveTo>
                  <a:pt x="0" y="7327"/>
                </a:moveTo>
                <a:lnTo>
                  <a:pt x="833996" y="7327"/>
                </a:lnTo>
                <a:lnTo>
                  <a:pt x="833996" y="0"/>
                </a:lnTo>
                <a:lnTo>
                  <a:pt x="0" y="0"/>
                </a:lnTo>
                <a:lnTo>
                  <a:pt x="0" y="7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01" name="object 331"/>
          <p:cNvSpPr>
            <a:spLocks/>
          </p:cNvSpPr>
          <p:nvPr/>
        </p:nvSpPr>
        <p:spPr bwMode="auto">
          <a:xfrm>
            <a:off x="6586538" y="3868738"/>
            <a:ext cx="835025" cy="7937"/>
          </a:xfrm>
          <a:custGeom>
            <a:avLst/>
            <a:gdLst>
              <a:gd name="T0" fmla="*/ 0 w 834390"/>
              <a:gd name="T1" fmla="*/ 7592 h 7620"/>
              <a:gd name="T2" fmla="*/ 834631 w 834390"/>
              <a:gd name="T3" fmla="*/ 7592 h 7620"/>
              <a:gd name="T4" fmla="*/ 834631 w 834390"/>
              <a:gd name="T5" fmla="*/ 0 h 7620"/>
              <a:gd name="T6" fmla="*/ 0 w 834390"/>
              <a:gd name="T7" fmla="*/ 0 h 7620"/>
              <a:gd name="T8" fmla="*/ 0 w 834390"/>
              <a:gd name="T9" fmla="*/ 7592 h 7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4390" h="7620">
                <a:moveTo>
                  <a:pt x="0" y="7289"/>
                </a:moveTo>
                <a:lnTo>
                  <a:pt x="833996" y="7289"/>
                </a:lnTo>
                <a:lnTo>
                  <a:pt x="833996" y="0"/>
                </a:lnTo>
                <a:lnTo>
                  <a:pt x="0" y="0"/>
                </a:lnTo>
                <a:lnTo>
                  <a:pt x="0" y="72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02" name="object 332"/>
          <p:cNvSpPr>
            <a:spLocks/>
          </p:cNvSpPr>
          <p:nvPr/>
        </p:nvSpPr>
        <p:spPr bwMode="auto">
          <a:xfrm>
            <a:off x="6578600" y="3875088"/>
            <a:ext cx="849313" cy="0"/>
          </a:xfrm>
          <a:custGeom>
            <a:avLst/>
            <a:gdLst>
              <a:gd name="T0" fmla="*/ 0 w 848995"/>
              <a:gd name="T1" fmla="*/ 848893 w 848995"/>
              <a:gd name="T2" fmla="*/ 0 60000 65536"/>
              <a:gd name="T3" fmla="*/ 0 60000 65536"/>
            </a:gdLst>
            <a:ahLst/>
            <a:cxnLst>
              <a:cxn ang="T2">
                <a:pos x="T0" y="0"/>
              </a:cxn>
              <a:cxn ang="T3">
                <a:pos x="T1" y="0"/>
              </a:cxn>
            </a:cxnLst>
            <a:rect l="0" t="0" r="r" b="b"/>
            <a:pathLst>
              <a:path w="848995">
                <a:moveTo>
                  <a:pt x="0" y="0"/>
                </a:moveTo>
                <a:lnTo>
                  <a:pt x="848575" y="0"/>
                </a:lnTo>
              </a:path>
            </a:pathLst>
          </a:custGeom>
          <a:noFill/>
          <a:ln w="1396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03" name="object 333"/>
          <p:cNvSpPr>
            <a:spLocks/>
          </p:cNvSpPr>
          <p:nvPr/>
        </p:nvSpPr>
        <p:spPr bwMode="auto">
          <a:xfrm>
            <a:off x="6586538" y="3413125"/>
            <a:ext cx="0" cy="455613"/>
          </a:xfrm>
          <a:custGeom>
            <a:avLst/>
            <a:gdLst>
              <a:gd name="T0" fmla="*/ 0 h 455929"/>
              <a:gd name="T1" fmla="*/ 455614 h 455929"/>
              <a:gd name="T2" fmla="*/ 0 60000 65536"/>
              <a:gd name="T3" fmla="*/ 0 60000 65536"/>
            </a:gdLst>
            <a:ahLst/>
            <a:cxnLst>
              <a:cxn ang="T2">
                <a:pos x="0" y="T0"/>
              </a:cxn>
              <a:cxn ang="T3">
                <a:pos x="0" y="T1"/>
              </a:cxn>
            </a:cxnLst>
            <a:rect l="0" t="0" r="r" b="b"/>
            <a:pathLst>
              <a:path h="455929">
                <a:moveTo>
                  <a:pt x="0" y="0"/>
                </a:moveTo>
                <a:lnTo>
                  <a:pt x="0" y="455930"/>
                </a:lnTo>
              </a:path>
            </a:pathLst>
          </a:custGeom>
          <a:noFill/>
          <a:ln w="1457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04" name="object 334"/>
          <p:cNvSpPr>
            <a:spLocks/>
          </p:cNvSpPr>
          <p:nvPr/>
        </p:nvSpPr>
        <p:spPr bwMode="auto">
          <a:xfrm>
            <a:off x="6578600" y="3405188"/>
            <a:ext cx="849313" cy="0"/>
          </a:xfrm>
          <a:custGeom>
            <a:avLst/>
            <a:gdLst>
              <a:gd name="T0" fmla="*/ 0 w 848995"/>
              <a:gd name="T1" fmla="*/ 848893 w 848995"/>
              <a:gd name="T2" fmla="*/ 0 60000 65536"/>
              <a:gd name="T3" fmla="*/ 0 60000 65536"/>
            </a:gdLst>
            <a:ahLst/>
            <a:cxnLst>
              <a:cxn ang="T2">
                <a:pos x="T0" y="0"/>
              </a:cxn>
              <a:cxn ang="T3">
                <a:pos x="T1" y="0"/>
              </a:cxn>
            </a:cxnLst>
            <a:rect l="0" t="0" r="r" b="b"/>
            <a:pathLst>
              <a:path w="848995">
                <a:moveTo>
                  <a:pt x="0" y="0"/>
                </a:moveTo>
                <a:lnTo>
                  <a:pt x="848575" y="0"/>
                </a:lnTo>
              </a:path>
            </a:pathLst>
          </a:custGeom>
          <a:noFill/>
          <a:ln w="13970">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05" name="object 335"/>
          <p:cNvSpPr>
            <a:spLocks/>
          </p:cNvSpPr>
          <p:nvPr/>
        </p:nvSpPr>
        <p:spPr bwMode="auto">
          <a:xfrm>
            <a:off x="7419975" y="3413125"/>
            <a:ext cx="0" cy="455613"/>
          </a:xfrm>
          <a:custGeom>
            <a:avLst/>
            <a:gdLst>
              <a:gd name="T0" fmla="*/ 0 h 455929"/>
              <a:gd name="T1" fmla="*/ 455283 h 455929"/>
              <a:gd name="T2" fmla="*/ 0 60000 65536"/>
              <a:gd name="T3" fmla="*/ 0 60000 65536"/>
            </a:gdLst>
            <a:ahLst/>
            <a:cxnLst>
              <a:cxn ang="T2">
                <a:pos x="0" y="T0"/>
              </a:cxn>
              <a:cxn ang="T3">
                <a:pos x="0" y="T1"/>
              </a:cxn>
            </a:cxnLst>
            <a:rect l="0" t="0" r="r" b="b"/>
            <a:pathLst>
              <a:path h="455929">
                <a:moveTo>
                  <a:pt x="0" y="0"/>
                </a:moveTo>
                <a:lnTo>
                  <a:pt x="0" y="455599"/>
                </a:lnTo>
              </a:path>
            </a:pathLst>
          </a:custGeom>
          <a:noFill/>
          <a:ln w="1457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06" name="object 336"/>
          <p:cNvSpPr>
            <a:spLocks/>
          </p:cNvSpPr>
          <p:nvPr/>
        </p:nvSpPr>
        <p:spPr bwMode="auto">
          <a:xfrm>
            <a:off x="6529388" y="3919538"/>
            <a:ext cx="949325" cy="125412"/>
          </a:xfrm>
          <a:custGeom>
            <a:avLst/>
            <a:gdLst>
              <a:gd name="T0" fmla="*/ 948805 w 949959"/>
              <a:gd name="T1" fmla="*/ 0 h 125729"/>
              <a:gd name="T2" fmla="*/ 0 w 949959"/>
              <a:gd name="T3" fmla="*/ 0 h 125729"/>
              <a:gd name="T4" fmla="*/ 0 w 949959"/>
              <a:gd name="T5" fmla="*/ 85812 h 125729"/>
              <a:gd name="T6" fmla="*/ 3275 w 949959"/>
              <a:gd name="T7" fmla="*/ 100089 h 125729"/>
              <a:gd name="T8" fmla="*/ 11888 w 949959"/>
              <a:gd name="T9" fmla="*/ 112624 h 125729"/>
              <a:gd name="T10" fmla="*/ 24019 w 949959"/>
              <a:gd name="T11" fmla="*/ 121530 h 125729"/>
              <a:gd name="T12" fmla="*/ 37846 w 949959"/>
              <a:gd name="T13" fmla="*/ 124918 h 125729"/>
              <a:gd name="T14" fmla="*/ 917419 w 949959"/>
              <a:gd name="T15" fmla="*/ 124918 h 125729"/>
              <a:gd name="T16" fmla="*/ 930616 w 949959"/>
              <a:gd name="T17" fmla="*/ 121624 h 125729"/>
              <a:gd name="T18" fmla="*/ 940484 w 949959"/>
              <a:gd name="T19" fmla="*/ 112980 h 125729"/>
              <a:gd name="T20" fmla="*/ 941825 w 949959"/>
              <a:gd name="T21" fmla="*/ 110350 h 125729"/>
              <a:gd name="T22" fmla="*/ 37846 w 949959"/>
              <a:gd name="T23" fmla="*/ 110350 h 125729"/>
              <a:gd name="T24" fmla="*/ 29715 w 949959"/>
              <a:gd name="T25" fmla="*/ 108098 h 125729"/>
              <a:gd name="T26" fmla="*/ 22222 w 949959"/>
              <a:gd name="T27" fmla="*/ 102299 h 125729"/>
              <a:gd name="T28" fmla="*/ 16729 w 949959"/>
              <a:gd name="T29" fmla="*/ 94392 h 125729"/>
              <a:gd name="T30" fmla="*/ 14594 w 949959"/>
              <a:gd name="T31" fmla="*/ 85812 h 125729"/>
              <a:gd name="T32" fmla="*/ 14594 w 949959"/>
              <a:gd name="T33" fmla="*/ 14555 h 125729"/>
              <a:gd name="T34" fmla="*/ 948805 w 949959"/>
              <a:gd name="T35" fmla="*/ 14555 h 125729"/>
              <a:gd name="T36" fmla="*/ 948805 w 949959"/>
              <a:gd name="T37" fmla="*/ 0 h 125729"/>
              <a:gd name="T38" fmla="*/ 948805 w 949959"/>
              <a:gd name="T39" fmla="*/ 14555 h 125729"/>
              <a:gd name="T40" fmla="*/ 934222 w 949959"/>
              <a:gd name="T41" fmla="*/ 14555 h 125729"/>
              <a:gd name="T42" fmla="*/ 934222 w 949959"/>
              <a:gd name="T43" fmla="*/ 87105 h 125729"/>
              <a:gd name="T44" fmla="*/ 933077 w 949959"/>
              <a:gd name="T45" fmla="*/ 95557 h 125729"/>
              <a:gd name="T46" fmla="*/ 929766 w 949959"/>
              <a:gd name="T47" fmla="*/ 103013 h 125729"/>
              <a:gd name="T48" fmla="*/ 924484 w 949959"/>
              <a:gd name="T49" fmla="*/ 108325 h 125729"/>
              <a:gd name="T50" fmla="*/ 917419 w 949959"/>
              <a:gd name="T51" fmla="*/ 110350 h 125729"/>
              <a:gd name="T52" fmla="*/ 941825 w 949959"/>
              <a:gd name="T53" fmla="*/ 110350 h 125729"/>
              <a:gd name="T54" fmla="*/ 946666 w 949959"/>
              <a:gd name="T55" fmla="*/ 100853 h 125729"/>
              <a:gd name="T56" fmla="*/ 948805 w 949959"/>
              <a:gd name="T57" fmla="*/ 87105 h 125729"/>
              <a:gd name="T58" fmla="*/ 948805 w 949959"/>
              <a:gd name="T59" fmla="*/ 14555 h 125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49959" h="125729">
                <a:moveTo>
                  <a:pt x="949439" y="0"/>
                </a:moveTo>
                <a:lnTo>
                  <a:pt x="0" y="0"/>
                </a:lnTo>
                <a:lnTo>
                  <a:pt x="0" y="86029"/>
                </a:lnTo>
                <a:lnTo>
                  <a:pt x="3277" y="100342"/>
                </a:lnTo>
                <a:lnTo>
                  <a:pt x="11896" y="112909"/>
                </a:lnTo>
                <a:lnTo>
                  <a:pt x="24035" y="121837"/>
                </a:lnTo>
                <a:lnTo>
                  <a:pt x="37871" y="125234"/>
                </a:lnTo>
                <a:lnTo>
                  <a:pt x="918032" y="125234"/>
                </a:lnTo>
                <a:lnTo>
                  <a:pt x="931238" y="121931"/>
                </a:lnTo>
                <a:lnTo>
                  <a:pt x="941112" y="113266"/>
                </a:lnTo>
                <a:lnTo>
                  <a:pt x="942454" y="110629"/>
                </a:lnTo>
                <a:lnTo>
                  <a:pt x="37871" y="110629"/>
                </a:lnTo>
                <a:lnTo>
                  <a:pt x="29735" y="108371"/>
                </a:lnTo>
                <a:lnTo>
                  <a:pt x="22237" y="102558"/>
                </a:lnTo>
                <a:lnTo>
                  <a:pt x="16740" y="94631"/>
                </a:lnTo>
                <a:lnTo>
                  <a:pt x="14604" y="86029"/>
                </a:lnTo>
                <a:lnTo>
                  <a:pt x="14604" y="14592"/>
                </a:lnTo>
                <a:lnTo>
                  <a:pt x="949439" y="14592"/>
                </a:lnTo>
                <a:lnTo>
                  <a:pt x="949439" y="0"/>
                </a:lnTo>
                <a:close/>
              </a:path>
              <a:path w="949959" h="125729">
                <a:moveTo>
                  <a:pt x="949439" y="14592"/>
                </a:moveTo>
                <a:lnTo>
                  <a:pt x="934846" y="14592"/>
                </a:lnTo>
                <a:lnTo>
                  <a:pt x="934846" y="87325"/>
                </a:lnTo>
                <a:lnTo>
                  <a:pt x="933700" y="95799"/>
                </a:lnTo>
                <a:lnTo>
                  <a:pt x="930387" y="103273"/>
                </a:lnTo>
                <a:lnTo>
                  <a:pt x="925101" y="108599"/>
                </a:lnTo>
                <a:lnTo>
                  <a:pt x="918032" y="110629"/>
                </a:lnTo>
                <a:lnTo>
                  <a:pt x="942454" y="110629"/>
                </a:lnTo>
                <a:lnTo>
                  <a:pt x="947298" y="101108"/>
                </a:lnTo>
                <a:lnTo>
                  <a:pt x="949439" y="87325"/>
                </a:lnTo>
                <a:lnTo>
                  <a:pt x="949439" y="14592"/>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07" name="object 337"/>
          <p:cNvSpPr>
            <a:spLocks/>
          </p:cNvSpPr>
          <p:nvPr/>
        </p:nvSpPr>
        <p:spPr bwMode="auto">
          <a:xfrm>
            <a:off x="6854825" y="4037013"/>
            <a:ext cx="52388" cy="128587"/>
          </a:xfrm>
          <a:custGeom>
            <a:avLst/>
            <a:gdLst>
              <a:gd name="T0" fmla="*/ 38081 w 53340"/>
              <a:gd name="T1" fmla="*/ 0 h 128904"/>
              <a:gd name="T2" fmla="*/ 37733 w 53340"/>
              <a:gd name="T3" fmla="*/ 6624 h 128904"/>
              <a:gd name="T4" fmla="*/ 37614 w 53340"/>
              <a:gd name="T5" fmla="*/ 14696 h 128904"/>
              <a:gd name="T6" fmla="*/ 37738 w 53340"/>
              <a:gd name="T7" fmla="*/ 31672 h 128904"/>
              <a:gd name="T8" fmla="*/ 37803 w 53340"/>
              <a:gd name="T9" fmla="*/ 59965 h 128904"/>
              <a:gd name="T10" fmla="*/ 32917 w 53340"/>
              <a:gd name="T11" fmla="*/ 98588 h 128904"/>
              <a:gd name="T12" fmla="*/ 0 w 53340"/>
              <a:gd name="T13" fmla="*/ 115082 h 128904"/>
              <a:gd name="T14" fmla="*/ 5688 w 53340"/>
              <a:gd name="T15" fmla="*/ 128448 h 128904"/>
              <a:gd name="T16" fmla="*/ 43450 w 53340"/>
              <a:gd name="T17" fmla="*/ 106156 h 128904"/>
              <a:gd name="T18" fmla="*/ 52113 w 53340"/>
              <a:gd name="T19" fmla="*/ 60990 h 128904"/>
              <a:gd name="T20" fmla="*/ 52227 w 53340"/>
              <a:gd name="T21" fmla="*/ 45980 h 128904"/>
              <a:gd name="T22" fmla="*/ 52088 w 53340"/>
              <a:gd name="T23" fmla="*/ 31672 h 128904"/>
              <a:gd name="T24" fmla="*/ 51979 w 53340"/>
              <a:gd name="T25" fmla="*/ 22829 h 128904"/>
              <a:gd name="T26" fmla="*/ 52086 w 53340"/>
              <a:gd name="T27" fmla="*/ 6624 h 128904"/>
              <a:gd name="T28" fmla="*/ 52362 w 53340"/>
              <a:gd name="T29" fmla="*/ 1178 h 128904"/>
              <a:gd name="T30" fmla="*/ 38081 w 53340"/>
              <a:gd name="T31" fmla="*/ 0 h 128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340" h="128904">
                <a:moveTo>
                  <a:pt x="38773" y="0"/>
                </a:moveTo>
                <a:lnTo>
                  <a:pt x="38419" y="6640"/>
                </a:lnTo>
                <a:lnTo>
                  <a:pt x="38298" y="14732"/>
                </a:lnTo>
                <a:lnTo>
                  <a:pt x="38424" y="31750"/>
                </a:lnTo>
                <a:lnTo>
                  <a:pt x="38490" y="60113"/>
                </a:lnTo>
                <a:lnTo>
                  <a:pt x="33515" y="98831"/>
                </a:lnTo>
                <a:lnTo>
                  <a:pt x="0" y="115366"/>
                </a:lnTo>
                <a:lnTo>
                  <a:pt x="5791" y="128765"/>
                </a:lnTo>
                <a:lnTo>
                  <a:pt x="44240" y="106418"/>
                </a:lnTo>
                <a:lnTo>
                  <a:pt x="53060" y="61140"/>
                </a:lnTo>
                <a:lnTo>
                  <a:pt x="53176" y="46093"/>
                </a:lnTo>
                <a:lnTo>
                  <a:pt x="53035" y="31750"/>
                </a:lnTo>
                <a:lnTo>
                  <a:pt x="52924" y="22885"/>
                </a:lnTo>
                <a:lnTo>
                  <a:pt x="53033" y="6640"/>
                </a:lnTo>
                <a:lnTo>
                  <a:pt x="53314" y="1181"/>
                </a:lnTo>
                <a:lnTo>
                  <a:pt x="38773" y="0"/>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08" name="object 338"/>
          <p:cNvSpPr>
            <a:spLocks/>
          </p:cNvSpPr>
          <p:nvPr/>
        </p:nvSpPr>
        <p:spPr bwMode="auto">
          <a:xfrm>
            <a:off x="7100888" y="4038600"/>
            <a:ext cx="52387" cy="127000"/>
          </a:xfrm>
          <a:custGeom>
            <a:avLst/>
            <a:gdLst>
              <a:gd name="T0" fmla="*/ 14294 w 53340"/>
              <a:gd name="T1" fmla="*/ 0 h 128270"/>
              <a:gd name="T2" fmla="*/ 0 w 53340"/>
              <a:gd name="T3" fmla="*/ 1169 h 128270"/>
              <a:gd name="T4" fmla="*/ 277 w 53340"/>
              <a:gd name="T5" fmla="*/ 6541 h 128270"/>
              <a:gd name="T6" fmla="*/ 393 w 53340"/>
              <a:gd name="T7" fmla="*/ 22439 h 128270"/>
              <a:gd name="T8" fmla="*/ 287 w 53340"/>
              <a:gd name="T9" fmla="*/ 31070 h 128270"/>
              <a:gd name="T10" fmla="*/ 263 w 53340"/>
              <a:gd name="T11" fmla="*/ 59696 h 128270"/>
              <a:gd name="T12" fmla="*/ 926 w 53340"/>
              <a:gd name="T13" fmla="*/ 73039 h 128270"/>
              <a:gd name="T14" fmla="*/ 13752 w 53340"/>
              <a:gd name="T15" fmla="*/ 109906 h 128270"/>
              <a:gd name="T16" fmla="*/ 46262 w 53340"/>
              <a:gd name="T17" fmla="*/ 126559 h 128270"/>
              <a:gd name="T18" fmla="*/ 51987 w 53340"/>
              <a:gd name="T19" fmla="*/ 113306 h 128270"/>
              <a:gd name="T20" fmla="*/ 46057 w 53340"/>
              <a:gd name="T21" fmla="*/ 110672 h 128270"/>
              <a:gd name="T22" fmla="*/ 39792 w 53340"/>
              <a:gd name="T23" fmla="*/ 107803 h 128270"/>
              <a:gd name="T24" fmla="*/ 15163 w 53340"/>
              <a:gd name="T25" fmla="*/ 71235 h 128270"/>
              <a:gd name="T26" fmla="*/ 14477 w 53340"/>
              <a:gd name="T27" fmla="*/ 45031 h 128270"/>
              <a:gd name="T28" fmla="*/ 14631 w 53340"/>
              <a:gd name="T29" fmla="*/ 31070 h 128270"/>
              <a:gd name="T30" fmla="*/ 14754 w 53340"/>
              <a:gd name="T31" fmla="*/ 14469 h 128270"/>
              <a:gd name="T32" fmla="*/ 14636 w 53340"/>
              <a:gd name="T33" fmla="*/ 6541 h 128270"/>
              <a:gd name="T34" fmla="*/ 14294 w 53340"/>
              <a:gd name="T35" fmla="*/ 0 h 1282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340" h="128270">
                <a:moveTo>
                  <a:pt x="14554" y="0"/>
                </a:moveTo>
                <a:lnTo>
                  <a:pt x="0" y="1181"/>
                </a:lnTo>
                <a:lnTo>
                  <a:pt x="282" y="6606"/>
                </a:lnTo>
                <a:lnTo>
                  <a:pt x="400" y="22663"/>
                </a:lnTo>
                <a:lnTo>
                  <a:pt x="292" y="31381"/>
                </a:lnTo>
                <a:lnTo>
                  <a:pt x="268" y="60293"/>
                </a:lnTo>
                <a:lnTo>
                  <a:pt x="943" y="73769"/>
                </a:lnTo>
                <a:lnTo>
                  <a:pt x="14002" y="111005"/>
                </a:lnTo>
                <a:lnTo>
                  <a:pt x="47104" y="127825"/>
                </a:lnTo>
                <a:lnTo>
                  <a:pt x="52933" y="114439"/>
                </a:lnTo>
                <a:lnTo>
                  <a:pt x="46895" y="111779"/>
                </a:lnTo>
                <a:lnTo>
                  <a:pt x="40516" y="108881"/>
                </a:lnTo>
                <a:lnTo>
                  <a:pt x="15439" y="71947"/>
                </a:lnTo>
                <a:lnTo>
                  <a:pt x="14740" y="45481"/>
                </a:lnTo>
                <a:lnTo>
                  <a:pt x="14897" y="31381"/>
                </a:lnTo>
                <a:lnTo>
                  <a:pt x="15022" y="14614"/>
                </a:lnTo>
                <a:lnTo>
                  <a:pt x="14902" y="6606"/>
                </a:lnTo>
                <a:lnTo>
                  <a:pt x="14554" y="0"/>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09" name="object 339"/>
          <p:cNvSpPr>
            <a:spLocks/>
          </p:cNvSpPr>
          <p:nvPr/>
        </p:nvSpPr>
        <p:spPr bwMode="auto">
          <a:xfrm>
            <a:off x="6831013" y="4159250"/>
            <a:ext cx="346075" cy="0"/>
          </a:xfrm>
          <a:custGeom>
            <a:avLst/>
            <a:gdLst>
              <a:gd name="T0" fmla="*/ 0 w 345440"/>
              <a:gd name="T1" fmla="*/ 345986 w 345440"/>
              <a:gd name="T2" fmla="*/ 0 60000 65536"/>
              <a:gd name="T3" fmla="*/ 0 60000 65536"/>
            </a:gdLst>
            <a:ahLst/>
            <a:cxnLst>
              <a:cxn ang="T2">
                <a:pos x="T0" y="0"/>
              </a:cxn>
              <a:cxn ang="T3">
                <a:pos x="T1" y="0"/>
              </a:cxn>
            </a:cxnLst>
            <a:rect l="0" t="0" r="r" b="b"/>
            <a:pathLst>
              <a:path w="345440">
                <a:moveTo>
                  <a:pt x="0" y="0"/>
                </a:moveTo>
                <a:lnTo>
                  <a:pt x="34535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10" name="object 340"/>
          <p:cNvSpPr>
            <a:spLocks/>
          </p:cNvSpPr>
          <p:nvPr/>
        </p:nvSpPr>
        <p:spPr bwMode="auto">
          <a:xfrm>
            <a:off x="6594475" y="3413125"/>
            <a:ext cx="819150" cy="455613"/>
          </a:xfrm>
          <a:custGeom>
            <a:avLst/>
            <a:gdLst>
              <a:gd name="T0" fmla="*/ 0 w 819784"/>
              <a:gd name="T1" fmla="*/ 0 h 455929"/>
              <a:gd name="T2" fmla="*/ 818782 w 819784"/>
              <a:gd name="T3" fmla="*/ 0 h 455929"/>
              <a:gd name="T4" fmla="*/ 818782 w 819784"/>
              <a:gd name="T5" fmla="*/ 455283 h 455929"/>
              <a:gd name="T6" fmla="*/ 0 w 819784"/>
              <a:gd name="T7" fmla="*/ 455283 h 455929"/>
              <a:gd name="T8" fmla="*/ 0 w 819784"/>
              <a:gd name="T9" fmla="*/ 0 h 455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784" h="455929">
                <a:moveTo>
                  <a:pt x="0" y="0"/>
                </a:moveTo>
                <a:lnTo>
                  <a:pt x="819416" y="0"/>
                </a:lnTo>
                <a:lnTo>
                  <a:pt x="819416" y="455599"/>
                </a:lnTo>
                <a:lnTo>
                  <a:pt x="0" y="455599"/>
                </a:lnTo>
                <a:lnTo>
                  <a:pt x="0" y="0"/>
                </a:lnTo>
                <a:close/>
              </a:path>
            </a:pathLst>
          </a:custGeom>
          <a:solidFill>
            <a:srgbClr val="ECEB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11" name="object 341"/>
          <p:cNvSpPr>
            <a:spLocks/>
          </p:cNvSpPr>
          <p:nvPr/>
        </p:nvSpPr>
        <p:spPr bwMode="auto">
          <a:xfrm>
            <a:off x="6761163" y="3465513"/>
            <a:ext cx="104775" cy="0"/>
          </a:xfrm>
          <a:custGeom>
            <a:avLst/>
            <a:gdLst>
              <a:gd name="T0" fmla="*/ 0 w 104140"/>
              <a:gd name="T1" fmla="*/ 104518 w 104140"/>
              <a:gd name="T2" fmla="*/ 0 60000 65536"/>
              <a:gd name="T3" fmla="*/ 0 60000 65536"/>
            </a:gdLst>
            <a:ahLst/>
            <a:cxnLst>
              <a:cxn ang="T2">
                <a:pos x="T0" y="0"/>
              </a:cxn>
              <a:cxn ang="T3">
                <a:pos x="T1" y="0"/>
              </a:cxn>
            </a:cxnLst>
            <a:rect l="0" t="0" r="r" b="b"/>
            <a:pathLst>
              <a:path w="104140">
                <a:moveTo>
                  <a:pt x="0" y="0"/>
                </a:moveTo>
                <a:lnTo>
                  <a:pt x="103885"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12" name="object 342"/>
          <p:cNvSpPr>
            <a:spLocks/>
          </p:cNvSpPr>
          <p:nvPr/>
        </p:nvSpPr>
        <p:spPr bwMode="auto">
          <a:xfrm>
            <a:off x="7000875" y="3465513"/>
            <a:ext cx="212725" cy="0"/>
          </a:xfrm>
          <a:custGeom>
            <a:avLst/>
            <a:gdLst>
              <a:gd name="T0" fmla="*/ 0 w 212725"/>
              <a:gd name="T1" fmla="*/ 212496 w 212725"/>
              <a:gd name="T2" fmla="*/ 0 60000 65536"/>
              <a:gd name="T3" fmla="*/ 0 60000 65536"/>
            </a:gdLst>
            <a:ahLst/>
            <a:cxnLst>
              <a:cxn ang="T2">
                <a:pos x="T0" y="0"/>
              </a:cxn>
              <a:cxn ang="T3">
                <a:pos x="T1" y="0"/>
              </a:cxn>
            </a:cxnLst>
            <a:rect l="0" t="0" r="r" b="b"/>
            <a:pathLst>
              <a:path w="212725">
                <a:moveTo>
                  <a:pt x="0" y="0"/>
                </a:moveTo>
                <a:lnTo>
                  <a:pt x="21249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13" name="object 343"/>
          <p:cNvSpPr>
            <a:spLocks/>
          </p:cNvSpPr>
          <p:nvPr/>
        </p:nvSpPr>
        <p:spPr bwMode="auto">
          <a:xfrm>
            <a:off x="6907213" y="3465513"/>
            <a:ext cx="47625" cy="0"/>
          </a:xfrm>
          <a:custGeom>
            <a:avLst/>
            <a:gdLst>
              <a:gd name="T0" fmla="*/ 0 w 48895"/>
              <a:gd name="T1" fmla="*/ 47538 w 48895"/>
              <a:gd name="T2" fmla="*/ 0 60000 65536"/>
              <a:gd name="T3" fmla="*/ 0 60000 65536"/>
            </a:gdLst>
            <a:ahLst/>
            <a:cxnLst>
              <a:cxn ang="T2">
                <a:pos x="T0" y="0"/>
              </a:cxn>
              <a:cxn ang="T3">
                <a:pos x="T1" y="0"/>
              </a:cxn>
            </a:cxnLst>
            <a:rect l="0" t="0" r="r" b="b"/>
            <a:pathLst>
              <a:path w="48895">
                <a:moveTo>
                  <a:pt x="0" y="0"/>
                </a:moveTo>
                <a:lnTo>
                  <a:pt x="4880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14" name="object 344"/>
          <p:cNvSpPr>
            <a:spLocks/>
          </p:cNvSpPr>
          <p:nvPr/>
        </p:nvSpPr>
        <p:spPr bwMode="auto">
          <a:xfrm>
            <a:off x="6796088" y="3638550"/>
            <a:ext cx="84137" cy="0"/>
          </a:xfrm>
          <a:custGeom>
            <a:avLst/>
            <a:gdLst>
              <a:gd name="T0" fmla="*/ 0 w 85090"/>
              <a:gd name="T1" fmla="*/ 83823 w 85090"/>
              <a:gd name="T2" fmla="*/ 0 60000 65536"/>
              <a:gd name="T3" fmla="*/ 0 60000 65536"/>
            </a:gdLst>
            <a:ahLst/>
            <a:cxnLst>
              <a:cxn ang="T2">
                <a:pos x="T0" y="0"/>
              </a:cxn>
              <a:cxn ang="T3">
                <a:pos x="T1" y="0"/>
              </a:cxn>
            </a:cxnLst>
            <a:rect l="0" t="0" r="r" b="b"/>
            <a:pathLst>
              <a:path w="85090">
                <a:moveTo>
                  <a:pt x="0" y="0"/>
                </a:moveTo>
                <a:lnTo>
                  <a:pt x="84772"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15" name="object 345"/>
          <p:cNvSpPr>
            <a:spLocks/>
          </p:cNvSpPr>
          <p:nvPr/>
        </p:nvSpPr>
        <p:spPr bwMode="auto">
          <a:xfrm>
            <a:off x="7038975" y="3638550"/>
            <a:ext cx="174625" cy="0"/>
          </a:xfrm>
          <a:custGeom>
            <a:avLst/>
            <a:gdLst>
              <a:gd name="T0" fmla="*/ 0 w 173990"/>
              <a:gd name="T1" fmla="*/ 174395 w 173990"/>
              <a:gd name="T2" fmla="*/ 0 60000 65536"/>
              <a:gd name="T3" fmla="*/ 0 60000 65536"/>
            </a:gdLst>
            <a:ahLst/>
            <a:cxnLst>
              <a:cxn ang="T2">
                <a:pos x="T0" y="0"/>
              </a:cxn>
              <a:cxn ang="T3">
                <a:pos x="T1" y="0"/>
              </a:cxn>
            </a:cxnLst>
            <a:rect l="0" t="0" r="r" b="b"/>
            <a:pathLst>
              <a:path w="173990">
                <a:moveTo>
                  <a:pt x="0" y="0"/>
                </a:moveTo>
                <a:lnTo>
                  <a:pt x="173761"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16" name="object 346"/>
          <p:cNvSpPr>
            <a:spLocks/>
          </p:cNvSpPr>
          <p:nvPr/>
        </p:nvSpPr>
        <p:spPr bwMode="auto">
          <a:xfrm>
            <a:off x="6921500" y="3638550"/>
            <a:ext cx="73025" cy="0"/>
          </a:xfrm>
          <a:custGeom>
            <a:avLst/>
            <a:gdLst>
              <a:gd name="T0" fmla="*/ 0 w 73025"/>
              <a:gd name="T1" fmla="*/ 73012 w 73025"/>
              <a:gd name="T2" fmla="*/ 0 60000 65536"/>
              <a:gd name="T3" fmla="*/ 0 60000 65536"/>
            </a:gdLst>
            <a:ahLst/>
            <a:cxnLst>
              <a:cxn ang="T2">
                <a:pos x="T0" y="0"/>
              </a:cxn>
              <a:cxn ang="T3">
                <a:pos x="T1" y="0"/>
              </a:cxn>
            </a:cxnLst>
            <a:rect l="0" t="0" r="r" b="b"/>
            <a:pathLst>
              <a:path w="73025">
                <a:moveTo>
                  <a:pt x="0" y="0"/>
                </a:moveTo>
                <a:lnTo>
                  <a:pt x="73012"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17" name="object 347"/>
          <p:cNvSpPr>
            <a:spLocks/>
          </p:cNvSpPr>
          <p:nvPr/>
        </p:nvSpPr>
        <p:spPr bwMode="auto">
          <a:xfrm>
            <a:off x="7231063" y="3811588"/>
            <a:ext cx="138112" cy="0"/>
          </a:xfrm>
          <a:custGeom>
            <a:avLst/>
            <a:gdLst>
              <a:gd name="T0" fmla="*/ 0 w 137795"/>
              <a:gd name="T1" fmla="*/ 137869 w 137795"/>
              <a:gd name="T2" fmla="*/ 0 60000 65536"/>
              <a:gd name="T3" fmla="*/ 0 60000 65536"/>
            </a:gdLst>
            <a:ahLst/>
            <a:cxnLst>
              <a:cxn ang="T2">
                <a:pos x="T0" y="0"/>
              </a:cxn>
              <a:cxn ang="T3">
                <a:pos x="T1" y="0"/>
              </a:cxn>
            </a:cxnLst>
            <a:rect l="0" t="0" r="r" b="b"/>
            <a:pathLst>
              <a:path w="137795">
                <a:moveTo>
                  <a:pt x="0" y="0"/>
                </a:moveTo>
                <a:lnTo>
                  <a:pt x="13755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18" name="object 348"/>
          <p:cNvSpPr>
            <a:spLocks/>
          </p:cNvSpPr>
          <p:nvPr/>
        </p:nvSpPr>
        <p:spPr bwMode="auto">
          <a:xfrm>
            <a:off x="6921500" y="3811588"/>
            <a:ext cx="258763" cy="0"/>
          </a:xfrm>
          <a:custGeom>
            <a:avLst/>
            <a:gdLst>
              <a:gd name="T0" fmla="*/ 0 w 259079"/>
              <a:gd name="T1" fmla="*/ 258433 w 259079"/>
              <a:gd name="T2" fmla="*/ 0 60000 65536"/>
              <a:gd name="T3" fmla="*/ 0 60000 65536"/>
            </a:gdLst>
            <a:ahLst/>
            <a:cxnLst>
              <a:cxn ang="T2">
                <a:pos x="T0" y="0"/>
              </a:cxn>
              <a:cxn ang="T3">
                <a:pos x="T1" y="0"/>
              </a:cxn>
            </a:cxnLst>
            <a:rect l="0" t="0" r="r" b="b"/>
            <a:pathLst>
              <a:path w="259079">
                <a:moveTo>
                  <a:pt x="0" y="0"/>
                </a:moveTo>
                <a:lnTo>
                  <a:pt x="258749"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19" name="object 349"/>
          <p:cNvSpPr>
            <a:spLocks/>
          </p:cNvSpPr>
          <p:nvPr/>
        </p:nvSpPr>
        <p:spPr bwMode="auto">
          <a:xfrm>
            <a:off x="7258050" y="3638550"/>
            <a:ext cx="109538" cy="0"/>
          </a:xfrm>
          <a:custGeom>
            <a:avLst/>
            <a:gdLst>
              <a:gd name="T0" fmla="*/ 0 w 109854"/>
              <a:gd name="T1" fmla="*/ 109500 w 109854"/>
              <a:gd name="T2" fmla="*/ 0 60000 65536"/>
              <a:gd name="T3" fmla="*/ 0 60000 65536"/>
            </a:gdLst>
            <a:ahLst/>
            <a:cxnLst>
              <a:cxn ang="T2">
                <a:pos x="T0" y="0"/>
              </a:cxn>
              <a:cxn ang="T3">
                <a:pos x="T1" y="0"/>
              </a:cxn>
            </a:cxnLst>
            <a:rect l="0" t="0" r="r" b="b"/>
            <a:pathLst>
              <a:path w="109854">
                <a:moveTo>
                  <a:pt x="0" y="0"/>
                </a:moveTo>
                <a:lnTo>
                  <a:pt x="109816"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0" name="object 350"/>
          <p:cNvSpPr>
            <a:spLocks/>
          </p:cNvSpPr>
          <p:nvPr/>
        </p:nvSpPr>
        <p:spPr bwMode="auto">
          <a:xfrm>
            <a:off x="6840538" y="3725863"/>
            <a:ext cx="39687" cy="0"/>
          </a:xfrm>
          <a:custGeom>
            <a:avLst/>
            <a:gdLst>
              <a:gd name="T0" fmla="*/ 0 w 40004"/>
              <a:gd name="T1" fmla="*/ 39423 w 40004"/>
              <a:gd name="T2" fmla="*/ 0 60000 65536"/>
              <a:gd name="T3" fmla="*/ 0 60000 65536"/>
            </a:gdLst>
            <a:ahLst/>
            <a:cxnLst>
              <a:cxn ang="T2">
                <a:pos x="T0" y="0"/>
              </a:cxn>
              <a:cxn ang="T3">
                <a:pos x="T1" y="0"/>
              </a:cxn>
            </a:cxnLst>
            <a:rect l="0" t="0" r="r" b="b"/>
            <a:pathLst>
              <a:path w="40004">
                <a:moveTo>
                  <a:pt x="0" y="0"/>
                </a:moveTo>
                <a:lnTo>
                  <a:pt x="39738"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1" name="object 351"/>
          <p:cNvSpPr>
            <a:spLocks/>
          </p:cNvSpPr>
          <p:nvPr/>
        </p:nvSpPr>
        <p:spPr bwMode="auto">
          <a:xfrm>
            <a:off x="6921500" y="3725863"/>
            <a:ext cx="263525" cy="0"/>
          </a:xfrm>
          <a:custGeom>
            <a:avLst/>
            <a:gdLst>
              <a:gd name="T0" fmla="*/ 0 w 263525"/>
              <a:gd name="T1" fmla="*/ 263398 w 263525"/>
              <a:gd name="T2" fmla="*/ 0 60000 65536"/>
              <a:gd name="T3" fmla="*/ 0 60000 65536"/>
            </a:gdLst>
            <a:ahLst/>
            <a:cxnLst>
              <a:cxn ang="T2">
                <a:pos x="T0" y="0"/>
              </a:cxn>
              <a:cxn ang="T3">
                <a:pos x="T1" y="0"/>
              </a:cxn>
            </a:cxnLst>
            <a:rect l="0" t="0" r="r" b="b"/>
            <a:pathLst>
              <a:path w="263525">
                <a:moveTo>
                  <a:pt x="0" y="0"/>
                </a:moveTo>
                <a:lnTo>
                  <a:pt x="263398"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2" name="object 352"/>
          <p:cNvSpPr>
            <a:spLocks/>
          </p:cNvSpPr>
          <p:nvPr/>
        </p:nvSpPr>
        <p:spPr bwMode="auto">
          <a:xfrm>
            <a:off x="7256463" y="3465513"/>
            <a:ext cx="49212" cy="0"/>
          </a:xfrm>
          <a:custGeom>
            <a:avLst/>
            <a:gdLst>
              <a:gd name="T0" fmla="*/ 0 w 48895"/>
              <a:gd name="T1" fmla="*/ 49148 w 48895"/>
              <a:gd name="T2" fmla="*/ 0 60000 65536"/>
              <a:gd name="T3" fmla="*/ 0 60000 65536"/>
            </a:gdLst>
            <a:ahLst/>
            <a:cxnLst>
              <a:cxn ang="T2">
                <a:pos x="T0" y="0"/>
              </a:cxn>
              <a:cxn ang="T3">
                <a:pos x="T1" y="0"/>
              </a:cxn>
            </a:cxnLst>
            <a:rect l="0" t="0" r="r" b="b"/>
            <a:pathLst>
              <a:path w="48895">
                <a:moveTo>
                  <a:pt x="0" y="0"/>
                </a:moveTo>
                <a:lnTo>
                  <a:pt x="48831"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3" name="object 353"/>
          <p:cNvSpPr>
            <a:spLocks/>
          </p:cNvSpPr>
          <p:nvPr/>
        </p:nvSpPr>
        <p:spPr bwMode="auto">
          <a:xfrm>
            <a:off x="6761163" y="3552825"/>
            <a:ext cx="419100" cy="0"/>
          </a:xfrm>
          <a:custGeom>
            <a:avLst/>
            <a:gdLst>
              <a:gd name="T0" fmla="*/ 0 w 419100"/>
              <a:gd name="T1" fmla="*/ 418706 w 419100"/>
              <a:gd name="T2" fmla="*/ 0 60000 65536"/>
              <a:gd name="T3" fmla="*/ 0 60000 65536"/>
            </a:gdLst>
            <a:ahLst/>
            <a:cxnLst>
              <a:cxn ang="T2">
                <a:pos x="T0" y="0"/>
              </a:cxn>
              <a:cxn ang="T3">
                <a:pos x="T1" y="0"/>
              </a:cxn>
            </a:cxnLst>
            <a:rect l="0" t="0" r="r" b="b"/>
            <a:pathLst>
              <a:path w="419100">
                <a:moveTo>
                  <a:pt x="0" y="0"/>
                </a:moveTo>
                <a:lnTo>
                  <a:pt x="41870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4" name="object 354"/>
          <p:cNvSpPr>
            <a:spLocks/>
          </p:cNvSpPr>
          <p:nvPr/>
        </p:nvSpPr>
        <p:spPr bwMode="auto">
          <a:xfrm>
            <a:off x="6638925" y="3465513"/>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5" name="object 355"/>
          <p:cNvSpPr>
            <a:spLocks/>
          </p:cNvSpPr>
          <p:nvPr/>
        </p:nvSpPr>
        <p:spPr bwMode="auto">
          <a:xfrm>
            <a:off x="6638925" y="3552825"/>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6" name="object 356"/>
          <p:cNvSpPr>
            <a:spLocks/>
          </p:cNvSpPr>
          <p:nvPr/>
        </p:nvSpPr>
        <p:spPr bwMode="auto">
          <a:xfrm>
            <a:off x="6638925" y="3638550"/>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7" name="object 357"/>
          <p:cNvSpPr>
            <a:spLocks/>
          </p:cNvSpPr>
          <p:nvPr/>
        </p:nvSpPr>
        <p:spPr bwMode="auto">
          <a:xfrm>
            <a:off x="6638925" y="3725863"/>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8" name="object 358"/>
          <p:cNvSpPr>
            <a:spLocks/>
          </p:cNvSpPr>
          <p:nvPr/>
        </p:nvSpPr>
        <p:spPr bwMode="auto">
          <a:xfrm>
            <a:off x="6638925" y="3811588"/>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29" name="object 359"/>
          <p:cNvSpPr>
            <a:spLocks/>
          </p:cNvSpPr>
          <p:nvPr/>
        </p:nvSpPr>
        <p:spPr bwMode="auto">
          <a:xfrm>
            <a:off x="6762750" y="3795713"/>
            <a:ext cx="490538" cy="369887"/>
          </a:xfrm>
          <a:custGeom>
            <a:avLst/>
            <a:gdLst>
              <a:gd name="T0" fmla="*/ 249324 w 490854"/>
              <a:gd name="T1" fmla="*/ 0 h 370839"/>
              <a:gd name="T2" fmla="*/ 241397 w 490854"/>
              <a:gd name="T3" fmla="*/ 76 h 370839"/>
              <a:gd name="T4" fmla="*/ 219381 w 490854"/>
              <a:gd name="T5" fmla="*/ 1792 h 370839"/>
              <a:gd name="T6" fmla="*/ 3553 w 490854"/>
              <a:gd name="T7" fmla="*/ 21015 h 370839"/>
              <a:gd name="T8" fmla="*/ 0 w 490854"/>
              <a:gd name="T9" fmla="*/ 24372 h 370839"/>
              <a:gd name="T10" fmla="*/ 0 w 490854"/>
              <a:gd name="T11" fmla="*/ 369381 h 370839"/>
              <a:gd name="T12" fmla="*/ 490411 w 490854"/>
              <a:gd name="T13" fmla="*/ 369381 h 370839"/>
              <a:gd name="T14" fmla="*/ 490411 w 490854"/>
              <a:gd name="T15" fmla="*/ 24891 h 370839"/>
              <a:gd name="T16" fmla="*/ 486173 w 490854"/>
              <a:gd name="T17" fmla="*/ 20837 h 370839"/>
              <a:gd name="T18" fmla="*/ 273280 w 490854"/>
              <a:gd name="T19" fmla="*/ 2369 h 370839"/>
              <a:gd name="T20" fmla="*/ 257301 w 490854"/>
              <a:gd name="T21" fmla="*/ 604 h 370839"/>
              <a:gd name="T22" fmla="*/ 249324 w 490854"/>
              <a:gd name="T23" fmla="*/ 0 h 3708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0854" h="370839">
                <a:moveTo>
                  <a:pt x="249485" y="0"/>
                </a:moveTo>
                <a:lnTo>
                  <a:pt x="241553" y="76"/>
                </a:lnTo>
                <a:lnTo>
                  <a:pt x="219522" y="1797"/>
                </a:lnTo>
                <a:lnTo>
                  <a:pt x="3555" y="21069"/>
                </a:lnTo>
                <a:lnTo>
                  <a:pt x="0" y="24435"/>
                </a:lnTo>
                <a:lnTo>
                  <a:pt x="0" y="370332"/>
                </a:lnTo>
                <a:lnTo>
                  <a:pt x="490727" y="370332"/>
                </a:lnTo>
                <a:lnTo>
                  <a:pt x="490727" y="24955"/>
                </a:lnTo>
                <a:lnTo>
                  <a:pt x="486486" y="20891"/>
                </a:lnTo>
                <a:lnTo>
                  <a:pt x="273456" y="2375"/>
                </a:lnTo>
                <a:lnTo>
                  <a:pt x="257467" y="606"/>
                </a:lnTo>
                <a:lnTo>
                  <a:pt x="249485" y="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30" name="object 360"/>
          <p:cNvSpPr>
            <a:spLocks/>
          </p:cNvSpPr>
          <p:nvPr/>
        </p:nvSpPr>
        <p:spPr bwMode="auto">
          <a:xfrm>
            <a:off x="6877050" y="3513138"/>
            <a:ext cx="260350" cy="261937"/>
          </a:xfrm>
          <a:custGeom>
            <a:avLst/>
            <a:gdLst>
              <a:gd name="T0" fmla="*/ 130680 w 261620"/>
              <a:gd name="T1" fmla="*/ 0 h 261620"/>
              <a:gd name="T2" fmla="*/ 80140 w 261620"/>
              <a:gd name="T3" fmla="*/ 10122 h 261620"/>
              <a:gd name="T4" fmla="*/ 38620 w 261620"/>
              <a:gd name="T5" fmla="*/ 38138 h 261620"/>
              <a:gd name="T6" fmla="*/ 10459 w 261620"/>
              <a:gd name="T7" fmla="*/ 79711 h 261620"/>
              <a:gd name="T8" fmla="*/ 0 w 261620"/>
              <a:gd name="T9" fmla="*/ 130510 h 261620"/>
              <a:gd name="T10" fmla="*/ 10161 w 261620"/>
              <a:gd name="T11" fmla="*/ 181332 h 261620"/>
              <a:gd name="T12" fmla="*/ 38104 w 261620"/>
              <a:gd name="T13" fmla="*/ 223047 h 261620"/>
              <a:gd name="T14" fmla="*/ 79496 w 261620"/>
              <a:gd name="T15" fmla="*/ 251286 h 261620"/>
              <a:gd name="T16" fmla="*/ 130010 w 261620"/>
              <a:gd name="T17" fmla="*/ 261683 h 261620"/>
              <a:gd name="T18" fmla="*/ 180370 w 261620"/>
              <a:gd name="T19" fmla="*/ 251389 h 261620"/>
              <a:gd name="T20" fmla="*/ 221692 w 261620"/>
              <a:gd name="T21" fmla="*/ 223340 h 261620"/>
              <a:gd name="T22" fmla="*/ 249691 w 261620"/>
              <a:gd name="T23" fmla="*/ 181838 h 261620"/>
              <a:gd name="T24" fmla="*/ 260084 w 261620"/>
              <a:gd name="T25" fmla="*/ 131184 h 261620"/>
              <a:gd name="T26" fmla="*/ 249965 w 261620"/>
              <a:gd name="T27" fmla="*/ 80507 h 261620"/>
              <a:gd name="T28" fmla="*/ 222164 w 261620"/>
              <a:gd name="T29" fmla="*/ 38851 h 261620"/>
              <a:gd name="T30" fmla="*/ 180972 w 261620"/>
              <a:gd name="T31" fmla="*/ 10566 h 261620"/>
              <a:gd name="T32" fmla="*/ 130680 w 261620"/>
              <a:gd name="T33" fmla="*/ 0 h 2616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1620" h="261620">
                <a:moveTo>
                  <a:pt x="131317" y="0"/>
                </a:moveTo>
                <a:lnTo>
                  <a:pt x="80531" y="10110"/>
                </a:lnTo>
                <a:lnTo>
                  <a:pt x="38808" y="38092"/>
                </a:lnTo>
                <a:lnTo>
                  <a:pt x="10510" y="79615"/>
                </a:lnTo>
                <a:lnTo>
                  <a:pt x="0" y="130352"/>
                </a:lnTo>
                <a:lnTo>
                  <a:pt x="10211" y="181113"/>
                </a:lnTo>
                <a:lnTo>
                  <a:pt x="38290" y="222777"/>
                </a:lnTo>
                <a:lnTo>
                  <a:pt x="79884" y="250982"/>
                </a:lnTo>
                <a:lnTo>
                  <a:pt x="130644" y="261366"/>
                </a:lnTo>
                <a:lnTo>
                  <a:pt x="181250" y="251085"/>
                </a:lnTo>
                <a:lnTo>
                  <a:pt x="222773" y="223070"/>
                </a:lnTo>
                <a:lnTo>
                  <a:pt x="250909" y="181618"/>
                </a:lnTo>
                <a:lnTo>
                  <a:pt x="261353" y="131025"/>
                </a:lnTo>
                <a:lnTo>
                  <a:pt x="251184" y="80410"/>
                </a:lnTo>
                <a:lnTo>
                  <a:pt x="223248" y="38804"/>
                </a:lnTo>
                <a:lnTo>
                  <a:pt x="181855" y="10553"/>
                </a:lnTo>
                <a:lnTo>
                  <a:pt x="131317" y="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31" name="object 361"/>
          <p:cNvSpPr>
            <a:spLocks/>
          </p:cNvSpPr>
          <p:nvPr/>
        </p:nvSpPr>
        <p:spPr bwMode="auto">
          <a:xfrm>
            <a:off x="6877050" y="3513138"/>
            <a:ext cx="260350" cy="212725"/>
          </a:xfrm>
          <a:custGeom>
            <a:avLst/>
            <a:gdLst>
              <a:gd name="T0" fmla="*/ 130606 w 260984"/>
              <a:gd name="T1" fmla="*/ 0 h 212089"/>
              <a:gd name="T2" fmla="*/ 81598 w 260984"/>
              <a:gd name="T3" fmla="*/ 9473 h 212089"/>
              <a:gd name="T4" fmla="*/ 40906 w 260984"/>
              <a:gd name="T5" fmla="*/ 35800 h 212089"/>
              <a:gd name="T6" fmla="*/ 12413 w 260984"/>
              <a:gd name="T7" fmla="*/ 75061 h 212089"/>
              <a:gd name="T8" fmla="*/ 0 w 260984"/>
              <a:gd name="T9" fmla="*/ 123343 h 212089"/>
              <a:gd name="T10" fmla="*/ 20689 w 260984"/>
              <a:gd name="T11" fmla="*/ 159250 h 212089"/>
              <a:gd name="T12" fmla="*/ 50619 w 260984"/>
              <a:gd name="T13" fmla="*/ 187498 h 212089"/>
              <a:gd name="T14" fmla="*/ 87729 w 260984"/>
              <a:gd name="T15" fmla="*/ 205996 h 212089"/>
              <a:gd name="T16" fmla="*/ 129935 w 260984"/>
              <a:gd name="T17" fmla="*/ 212637 h 212089"/>
              <a:gd name="T18" fmla="*/ 172166 w 260984"/>
              <a:gd name="T19" fmla="*/ 206019 h 212089"/>
              <a:gd name="T20" fmla="*/ 209324 w 260984"/>
              <a:gd name="T21" fmla="*/ 187498 h 212089"/>
              <a:gd name="T22" fmla="*/ 239247 w 260984"/>
              <a:gd name="T23" fmla="*/ 159245 h 212089"/>
              <a:gd name="T24" fmla="*/ 259932 w 260984"/>
              <a:gd name="T25" fmla="*/ 123292 h 212089"/>
              <a:gd name="T26" fmla="*/ 247666 w 260984"/>
              <a:gd name="T27" fmla="*/ 75366 h 212089"/>
              <a:gd name="T28" fmla="*/ 219494 w 260984"/>
              <a:gd name="T29" fmla="*/ 36252 h 212089"/>
              <a:gd name="T30" fmla="*/ 179210 w 260984"/>
              <a:gd name="T31" fmla="*/ 9834 h 212089"/>
              <a:gd name="T32" fmla="*/ 130606 w 260984"/>
              <a:gd name="T33" fmla="*/ 0 h 2120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984" h="212089">
                <a:moveTo>
                  <a:pt x="130924" y="0"/>
                </a:moveTo>
                <a:lnTo>
                  <a:pt x="81797" y="9445"/>
                </a:lnTo>
                <a:lnTo>
                  <a:pt x="41006" y="35693"/>
                </a:lnTo>
                <a:lnTo>
                  <a:pt x="12443" y="74837"/>
                </a:lnTo>
                <a:lnTo>
                  <a:pt x="0" y="122974"/>
                </a:lnTo>
                <a:lnTo>
                  <a:pt x="20739" y="158774"/>
                </a:lnTo>
                <a:lnTo>
                  <a:pt x="50742" y="186937"/>
                </a:lnTo>
                <a:lnTo>
                  <a:pt x="87943" y="205380"/>
                </a:lnTo>
                <a:lnTo>
                  <a:pt x="130251" y="212001"/>
                </a:lnTo>
                <a:lnTo>
                  <a:pt x="172585" y="205403"/>
                </a:lnTo>
                <a:lnTo>
                  <a:pt x="209834" y="186937"/>
                </a:lnTo>
                <a:lnTo>
                  <a:pt x="239830" y="158769"/>
                </a:lnTo>
                <a:lnTo>
                  <a:pt x="260565" y="122923"/>
                </a:lnTo>
                <a:lnTo>
                  <a:pt x="248269" y="75141"/>
                </a:lnTo>
                <a:lnTo>
                  <a:pt x="220029" y="36144"/>
                </a:lnTo>
                <a:lnTo>
                  <a:pt x="179646" y="9805"/>
                </a:lnTo>
                <a:lnTo>
                  <a:pt x="130924" y="0"/>
                </a:lnTo>
                <a:close/>
              </a:path>
            </a:pathLst>
          </a:custGeom>
          <a:solidFill>
            <a:srgbClr val="0E46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32" name="object 362"/>
          <p:cNvSpPr>
            <a:spLocks/>
          </p:cNvSpPr>
          <p:nvPr/>
        </p:nvSpPr>
        <p:spPr bwMode="auto">
          <a:xfrm>
            <a:off x="6842125" y="3963988"/>
            <a:ext cx="0" cy="201612"/>
          </a:xfrm>
          <a:custGeom>
            <a:avLst/>
            <a:gdLst>
              <a:gd name="T0" fmla="*/ 0 h 201929"/>
              <a:gd name="T1" fmla="*/ 201447 h 201929"/>
              <a:gd name="T2" fmla="*/ 0 60000 65536"/>
              <a:gd name="T3" fmla="*/ 0 60000 65536"/>
            </a:gdLst>
            <a:ahLst/>
            <a:cxnLst>
              <a:cxn ang="T2">
                <a:pos x="0" y="T0"/>
              </a:cxn>
              <a:cxn ang="T3">
                <a:pos x="0" y="T1"/>
              </a:cxn>
            </a:cxnLst>
            <a:rect l="0" t="0" r="r" b="b"/>
            <a:pathLst>
              <a:path h="201929">
                <a:moveTo>
                  <a:pt x="0" y="0"/>
                </a:moveTo>
                <a:lnTo>
                  <a:pt x="0" y="201764"/>
                </a:lnTo>
              </a:path>
            </a:pathLst>
          </a:custGeom>
          <a:noFill/>
          <a:ln w="1666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33" name="object 363"/>
          <p:cNvSpPr>
            <a:spLocks/>
          </p:cNvSpPr>
          <p:nvPr/>
        </p:nvSpPr>
        <p:spPr bwMode="auto">
          <a:xfrm>
            <a:off x="7173913" y="3963988"/>
            <a:ext cx="0" cy="201612"/>
          </a:xfrm>
          <a:custGeom>
            <a:avLst/>
            <a:gdLst>
              <a:gd name="T0" fmla="*/ 0 h 201929"/>
              <a:gd name="T1" fmla="*/ 201447 h 201929"/>
              <a:gd name="T2" fmla="*/ 0 60000 65536"/>
              <a:gd name="T3" fmla="*/ 0 60000 65536"/>
            </a:gdLst>
            <a:ahLst/>
            <a:cxnLst>
              <a:cxn ang="T2">
                <a:pos x="0" y="T0"/>
              </a:cxn>
              <a:cxn ang="T3">
                <a:pos x="0" y="T1"/>
              </a:cxn>
            </a:cxnLst>
            <a:rect l="0" t="0" r="r" b="b"/>
            <a:pathLst>
              <a:path h="201929">
                <a:moveTo>
                  <a:pt x="0" y="0"/>
                </a:moveTo>
                <a:lnTo>
                  <a:pt x="0" y="201764"/>
                </a:lnTo>
              </a:path>
            </a:pathLst>
          </a:custGeom>
          <a:noFill/>
          <a:ln w="1666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34" name="object 364"/>
          <p:cNvSpPr>
            <a:spLocks/>
          </p:cNvSpPr>
          <p:nvPr/>
        </p:nvSpPr>
        <p:spPr bwMode="auto">
          <a:xfrm>
            <a:off x="6565900" y="5864225"/>
            <a:ext cx="893763" cy="0"/>
          </a:xfrm>
          <a:custGeom>
            <a:avLst/>
            <a:gdLst>
              <a:gd name="T0" fmla="*/ 0 w 893445"/>
              <a:gd name="T1" fmla="*/ 893496 w 893445"/>
              <a:gd name="T2" fmla="*/ 0 60000 65536"/>
              <a:gd name="T3" fmla="*/ 0 60000 65536"/>
            </a:gdLst>
            <a:ahLst/>
            <a:cxnLst>
              <a:cxn ang="T2">
                <a:pos x="T0" y="0"/>
              </a:cxn>
              <a:cxn ang="T3">
                <a:pos x="T1" y="0"/>
              </a:cxn>
            </a:cxnLst>
            <a:rect l="0" t="0" r="r" b="b"/>
            <a:pathLst>
              <a:path w="893445">
                <a:moveTo>
                  <a:pt x="0" y="0"/>
                </a:moveTo>
                <a:lnTo>
                  <a:pt x="893178" y="0"/>
                </a:lnTo>
              </a:path>
            </a:pathLst>
          </a:custGeom>
          <a:noFill/>
          <a:ln w="12153">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35" name="object 365"/>
          <p:cNvSpPr>
            <a:spLocks/>
          </p:cNvSpPr>
          <p:nvPr/>
        </p:nvSpPr>
        <p:spPr bwMode="auto">
          <a:xfrm>
            <a:off x="6546850" y="5059363"/>
            <a:ext cx="933450" cy="571500"/>
          </a:xfrm>
          <a:custGeom>
            <a:avLst/>
            <a:gdLst>
              <a:gd name="T0" fmla="*/ 907846 w 933450"/>
              <a:gd name="T1" fmla="*/ 0 h 572135"/>
              <a:gd name="T2" fmla="*/ 25565 w 933450"/>
              <a:gd name="T3" fmla="*/ 0 h 572135"/>
              <a:gd name="T4" fmla="*/ 15618 w 933450"/>
              <a:gd name="T5" fmla="*/ 2010 h 572135"/>
              <a:gd name="T6" fmla="*/ 7491 w 933450"/>
              <a:gd name="T7" fmla="*/ 7489 h 572135"/>
              <a:gd name="T8" fmla="*/ 2010 w 933450"/>
              <a:gd name="T9" fmla="*/ 15611 h 572135"/>
              <a:gd name="T10" fmla="*/ 0 w 933450"/>
              <a:gd name="T11" fmla="*/ 25549 h 572135"/>
              <a:gd name="T12" fmla="*/ 0 w 933450"/>
              <a:gd name="T13" fmla="*/ 570942 h 572135"/>
              <a:gd name="T14" fmla="*/ 933437 w 933450"/>
              <a:gd name="T15" fmla="*/ 570942 h 572135"/>
              <a:gd name="T16" fmla="*/ 933437 w 933450"/>
              <a:gd name="T17" fmla="*/ 25549 h 572135"/>
              <a:gd name="T18" fmla="*/ 931424 w 933450"/>
              <a:gd name="T19" fmla="*/ 15611 h 572135"/>
              <a:gd name="T20" fmla="*/ 925937 w 933450"/>
              <a:gd name="T21" fmla="*/ 7489 h 572135"/>
              <a:gd name="T22" fmla="*/ 917803 w 933450"/>
              <a:gd name="T23" fmla="*/ 2010 h 572135"/>
              <a:gd name="T24" fmla="*/ 907846 w 933450"/>
              <a:gd name="T25" fmla="*/ 0 h 572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3450" h="572135">
                <a:moveTo>
                  <a:pt x="907846" y="0"/>
                </a:moveTo>
                <a:lnTo>
                  <a:pt x="25565" y="0"/>
                </a:lnTo>
                <a:lnTo>
                  <a:pt x="15618" y="2012"/>
                </a:lnTo>
                <a:lnTo>
                  <a:pt x="7491" y="7497"/>
                </a:lnTo>
                <a:lnTo>
                  <a:pt x="2010" y="15628"/>
                </a:lnTo>
                <a:lnTo>
                  <a:pt x="0" y="25577"/>
                </a:lnTo>
                <a:lnTo>
                  <a:pt x="0" y="571576"/>
                </a:lnTo>
                <a:lnTo>
                  <a:pt x="933437" y="571576"/>
                </a:lnTo>
                <a:lnTo>
                  <a:pt x="933437" y="25577"/>
                </a:lnTo>
                <a:lnTo>
                  <a:pt x="931424" y="15628"/>
                </a:lnTo>
                <a:lnTo>
                  <a:pt x="925937" y="7497"/>
                </a:lnTo>
                <a:lnTo>
                  <a:pt x="917803" y="2012"/>
                </a:lnTo>
                <a:lnTo>
                  <a:pt x="907846" y="0"/>
                </a:lnTo>
                <a:close/>
              </a:path>
            </a:pathLst>
          </a:custGeom>
          <a:solidFill>
            <a:srgbClr val="B7BD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36" name="object 366"/>
          <p:cNvSpPr>
            <a:spLocks/>
          </p:cNvSpPr>
          <p:nvPr/>
        </p:nvSpPr>
        <p:spPr bwMode="auto">
          <a:xfrm>
            <a:off x="6540500" y="5051425"/>
            <a:ext cx="947738" cy="587375"/>
          </a:xfrm>
          <a:custGeom>
            <a:avLst/>
            <a:gdLst>
              <a:gd name="T0" fmla="*/ 914831 w 948054"/>
              <a:gd name="T1" fmla="*/ 0 h 586739"/>
              <a:gd name="T2" fmla="*/ 32831 w 948054"/>
              <a:gd name="T3" fmla="*/ 0 h 586739"/>
              <a:gd name="T4" fmla="*/ 20063 w 948054"/>
              <a:gd name="T5" fmla="*/ 2588 h 586739"/>
              <a:gd name="T6" fmla="*/ 9626 w 948054"/>
              <a:gd name="T7" fmla="*/ 9642 h 586739"/>
              <a:gd name="T8" fmla="*/ 2583 w 948054"/>
              <a:gd name="T9" fmla="*/ 20103 h 586739"/>
              <a:gd name="T10" fmla="*/ 0 w 948054"/>
              <a:gd name="T11" fmla="*/ 32903 h 586739"/>
              <a:gd name="T12" fmla="*/ 0 w 948054"/>
              <a:gd name="T13" fmla="*/ 586790 h 586739"/>
              <a:gd name="T14" fmla="*/ 947700 w 948054"/>
              <a:gd name="T15" fmla="*/ 586790 h 586739"/>
              <a:gd name="T16" fmla="*/ 947700 w 948054"/>
              <a:gd name="T17" fmla="*/ 572183 h 586739"/>
              <a:gd name="T18" fmla="*/ 14574 w 948054"/>
              <a:gd name="T19" fmla="*/ 572183 h 586739"/>
              <a:gd name="T20" fmla="*/ 14574 w 948054"/>
              <a:gd name="T21" fmla="*/ 32903 h 586739"/>
              <a:gd name="T22" fmla="*/ 16013 w 948054"/>
              <a:gd name="T23" fmla="*/ 25791 h 586739"/>
              <a:gd name="T24" fmla="*/ 19932 w 948054"/>
              <a:gd name="T25" fmla="*/ 19975 h 586739"/>
              <a:gd name="T26" fmla="*/ 25736 w 948054"/>
              <a:gd name="T27" fmla="*/ 16048 h 586739"/>
              <a:gd name="T28" fmla="*/ 32831 w 948054"/>
              <a:gd name="T29" fmla="*/ 14608 h 586739"/>
              <a:gd name="T30" fmla="*/ 941410 w 948054"/>
              <a:gd name="T31" fmla="*/ 14608 h 586739"/>
              <a:gd name="T32" fmla="*/ 938064 w 948054"/>
              <a:gd name="T33" fmla="*/ 9642 h 586739"/>
              <a:gd name="T34" fmla="*/ 927616 w 948054"/>
              <a:gd name="T35" fmla="*/ 2588 h 586739"/>
              <a:gd name="T36" fmla="*/ 914831 w 948054"/>
              <a:gd name="T37" fmla="*/ 0 h 586739"/>
              <a:gd name="T38" fmla="*/ 941410 w 948054"/>
              <a:gd name="T39" fmla="*/ 14608 h 586739"/>
              <a:gd name="T40" fmla="*/ 914831 w 948054"/>
              <a:gd name="T41" fmla="*/ 14608 h 586739"/>
              <a:gd name="T42" fmla="*/ 921941 w 948054"/>
              <a:gd name="T43" fmla="*/ 16048 h 586739"/>
              <a:gd name="T44" fmla="*/ 927753 w 948054"/>
              <a:gd name="T45" fmla="*/ 19975 h 586739"/>
              <a:gd name="T46" fmla="*/ 931674 w 948054"/>
              <a:gd name="T47" fmla="*/ 25791 h 586739"/>
              <a:gd name="T48" fmla="*/ 933113 w 948054"/>
              <a:gd name="T49" fmla="*/ 32903 h 586739"/>
              <a:gd name="T50" fmla="*/ 933113 w 948054"/>
              <a:gd name="T51" fmla="*/ 572183 h 586739"/>
              <a:gd name="T52" fmla="*/ 947700 w 948054"/>
              <a:gd name="T53" fmla="*/ 572183 h 586739"/>
              <a:gd name="T54" fmla="*/ 947700 w 948054"/>
              <a:gd name="T55" fmla="*/ 32903 h 586739"/>
              <a:gd name="T56" fmla="*/ 945114 w 948054"/>
              <a:gd name="T57" fmla="*/ 20103 h 586739"/>
              <a:gd name="T58" fmla="*/ 941410 w 948054"/>
              <a:gd name="T59" fmla="*/ 14608 h 5867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48054" h="586739">
                <a:moveTo>
                  <a:pt x="915136" y="0"/>
                </a:moveTo>
                <a:lnTo>
                  <a:pt x="32842" y="0"/>
                </a:lnTo>
                <a:lnTo>
                  <a:pt x="20070" y="2585"/>
                </a:lnTo>
                <a:lnTo>
                  <a:pt x="9629" y="9632"/>
                </a:lnTo>
                <a:lnTo>
                  <a:pt x="2584" y="20081"/>
                </a:lnTo>
                <a:lnTo>
                  <a:pt x="0" y="32867"/>
                </a:lnTo>
                <a:lnTo>
                  <a:pt x="0" y="586155"/>
                </a:lnTo>
                <a:lnTo>
                  <a:pt x="948016" y="586155"/>
                </a:lnTo>
                <a:lnTo>
                  <a:pt x="948016" y="571563"/>
                </a:lnTo>
                <a:lnTo>
                  <a:pt x="14579" y="571563"/>
                </a:lnTo>
                <a:lnTo>
                  <a:pt x="14579" y="32867"/>
                </a:lnTo>
                <a:lnTo>
                  <a:pt x="16018" y="25763"/>
                </a:lnTo>
                <a:lnTo>
                  <a:pt x="19939" y="19953"/>
                </a:lnTo>
                <a:lnTo>
                  <a:pt x="25745" y="16031"/>
                </a:lnTo>
                <a:lnTo>
                  <a:pt x="32842" y="14592"/>
                </a:lnTo>
                <a:lnTo>
                  <a:pt x="941724" y="14592"/>
                </a:lnTo>
                <a:lnTo>
                  <a:pt x="938377" y="9632"/>
                </a:lnTo>
                <a:lnTo>
                  <a:pt x="927925" y="2585"/>
                </a:lnTo>
                <a:lnTo>
                  <a:pt x="915136" y="0"/>
                </a:lnTo>
                <a:close/>
              </a:path>
              <a:path w="948054" h="586739">
                <a:moveTo>
                  <a:pt x="941724" y="14592"/>
                </a:moveTo>
                <a:lnTo>
                  <a:pt x="915136" y="14592"/>
                </a:lnTo>
                <a:lnTo>
                  <a:pt x="922248" y="16031"/>
                </a:lnTo>
                <a:lnTo>
                  <a:pt x="928062" y="19953"/>
                </a:lnTo>
                <a:lnTo>
                  <a:pt x="931985" y="25763"/>
                </a:lnTo>
                <a:lnTo>
                  <a:pt x="933424" y="32867"/>
                </a:lnTo>
                <a:lnTo>
                  <a:pt x="933424" y="571563"/>
                </a:lnTo>
                <a:lnTo>
                  <a:pt x="948016" y="571563"/>
                </a:lnTo>
                <a:lnTo>
                  <a:pt x="948016" y="32867"/>
                </a:lnTo>
                <a:lnTo>
                  <a:pt x="945429" y="20081"/>
                </a:lnTo>
                <a:lnTo>
                  <a:pt x="941724" y="14592"/>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37" name="object 367"/>
          <p:cNvSpPr>
            <a:spLocks/>
          </p:cNvSpPr>
          <p:nvPr/>
        </p:nvSpPr>
        <p:spPr bwMode="auto">
          <a:xfrm>
            <a:off x="6596063" y="5110163"/>
            <a:ext cx="835025" cy="6350"/>
          </a:xfrm>
          <a:custGeom>
            <a:avLst/>
            <a:gdLst>
              <a:gd name="T0" fmla="*/ 0 w 834390"/>
              <a:gd name="T1" fmla="*/ 6096 h 7620"/>
              <a:gd name="T2" fmla="*/ 834631 w 834390"/>
              <a:gd name="T3" fmla="*/ 6096 h 7620"/>
              <a:gd name="T4" fmla="*/ 834631 w 834390"/>
              <a:gd name="T5" fmla="*/ 0 h 7620"/>
              <a:gd name="T6" fmla="*/ 0 w 834390"/>
              <a:gd name="T7" fmla="*/ 0 h 7620"/>
              <a:gd name="T8" fmla="*/ 0 w 834390"/>
              <a:gd name="T9" fmla="*/ 6096 h 7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4390" h="7620">
                <a:moveTo>
                  <a:pt x="0" y="7315"/>
                </a:moveTo>
                <a:lnTo>
                  <a:pt x="833996" y="7315"/>
                </a:lnTo>
                <a:lnTo>
                  <a:pt x="833996" y="0"/>
                </a:lnTo>
                <a:lnTo>
                  <a:pt x="0" y="0"/>
                </a:lnTo>
                <a:lnTo>
                  <a:pt x="0" y="73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38" name="object 368"/>
          <p:cNvSpPr>
            <a:spLocks/>
          </p:cNvSpPr>
          <p:nvPr/>
        </p:nvSpPr>
        <p:spPr bwMode="auto">
          <a:xfrm>
            <a:off x="6596063" y="5572125"/>
            <a:ext cx="835025" cy="7938"/>
          </a:xfrm>
          <a:custGeom>
            <a:avLst/>
            <a:gdLst>
              <a:gd name="T0" fmla="*/ 0 w 834390"/>
              <a:gd name="T1" fmla="*/ 7607 h 7620"/>
              <a:gd name="T2" fmla="*/ 834631 w 834390"/>
              <a:gd name="T3" fmla="*/ 7607 h 7620"/>
              <a:gd name="T4" fmla="*/ 834631 w 834390"/>
              <a:gd name="T5" fmla="*/ 0 h 7620"/>
              <a:gd name="T6" fmla="*/ 0 w 834390"/>
              <a:gd name="T7" fmla="*/ 0 h 7620"/>
              <a:gd name="T8" fmla="*/ 0 w 834390"/>
              <a:gd name="T9" fmla="*/ 7607 h 7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4390" h="7620">
                <a:moveTo>
                  <a:pt x="0" y="7302"/>
                </a:moveTo>
                <a:lnTo>
                  <a:pt x="833996" y="7302"/>
                </a:lnTo>
                <a:lnTo>
                  <a:pt x="833996" y="0"/>
                </a:lnTo>
                <a:lnTo>
                  <a:pt x="0" y="0"/>
                </a:lnTo>
                <a:lnTo>
                  <a:pt x="0" y="7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39" name="object 369"/>
          <p:cNvSpPr>
            <a:spLocks/>
          </p:cNvSpPr>
          <p:nvPr/>
        </p:nvSpPr>
        <p:spPr bwMode="auto">
          <a:xfrm>
            <a:off x="6589713" y="5580063"/>
            <a:ext cx="849312" cy="0"/>
          </a:xfrm>
          <a:custGeom>
            <a:avLst/>
            <a:gdLst>
              <a:gd name="T0" fmla="*/ 0 w 848995"/>
              <a:gd name="T1" fmla="*/ 848892 w 848995"/>
              <a:gd name="T2" fmla="*/ 0 60000 65536"/>
              <a:gd name="T3" fmla="*/ 0 60000 65536"/>
            </a:gdLst>
            <a:ahLst/>
            <a:cxnLst>
              <a:cxn ang="T2">
                <a:pos x="T0" y="0"/>
              </a:cxn>
              <a:cxn ang="T3">
                <a:pos x="T1" y="0"/>
              </a:cxn>
            </a:cxnLst>
            <a:rect l="0" t="0" r="r" b="b"/>
            <a:pathLst>
              <a:path w="848995">
                <a:moveTo>
                  <a:pt x="0" y="0"/>
                </a:moveTo>
                <a:lnTo>
                  <a:pt x="848575" y="0"/>
                </a:lnTo>
              </a:path>
            </a:pathLst>
          </a:custGeom>
          <a:noFill/>
          <a:ln w="1396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40" name="object 370"/>
          <p:cNvSpPr>
            <a:spLocks/>
          </p:cNvSpPr>
          <p:nvPr/>
        </p:nvSpPr>
        <p:spPr bwMode="auto">
          <a:xfrm>
            <a:off x="6596063" y="5116513"/>
            <a:ext cx="0" cy="455612"/>
          </a:xfrm>
          <a:custGeom>
            <a:avLst/>
            <a:gdLst>
              <a:gd name="T0" fmla="*/ 0 h 455929"/>
              <a:gd name="T1" fmla="*/ 455613 h 455929"/>
              <a:gd name="T2" fmla="*/ 0 60000 65536"/>
              <a:gd name="T3" fmla="*/ 0 60000 65536"/>
            </a:gdLst>
            <a:ahLst/>
            <a:cxnLst>
              <a:cxn ang="T2">
                <a:pos x="0" y="T0"/>
              </a:cxn>
              <a:cxn ang="T3">
                <a:pos x="0" y="T1"/>
              </a:cxn>
            </a:cxnLst>
            <a:rect l="0" t="0" r="r" b="b"/>
            <a:pathLst>
              <a:path h="455929">
                <a:moveTo>
                  <a:pt x="0" y="0"/>
                </a:moveTo>
                <a:lnTo>
                  <a:pt x="0" y="455930"/>
                </a:lnTo>
              </a:path>
            </a:pathLst>
          </a:custGeom>
          <a:noFill/>
          <a:ln w="1457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41" name="object 371"/>
          <p:cNvSpPr>
            <a:spLocks/>
          </p:cNvSpPr>
          <p:nvPr/>
        </p:nvSpPr>
        <p:spPr bwMode="auto">
          <a:xfrm>
            <a:off x="6589713" y="5108575"/>
            <a:ext cx="849312" cy="0"/>
          </a:xfrm>
          <a:custGeom>
            <a:avLst/>
            <a:gdLst>
              <a:gd name="T0" fmla="*/ 0 w 848995"/>
              <a:gd name="T1" fmla="*/ 848892 w 848995"/>
              <a:gd name="T2" fmla="*/ 0 60000 65536"/>
              <a:gd name="T3" fmla="*/ 0 60000 65536"/>
            </a:gdLst>
            <a:ahLst/>
            <a:cxnLst>
              <a:cxn ang="T2">
                <a:pos x="T0" y="0"/>
              </a:cxn>
              <a:cxn ang="T3">
                <a:pos x="T1" y="0"/>
              </a:cxn>
            </a:cxnLst>
            <a:rect l="0" t="0" r="r" b="b"/>
            <a:pathLst>
              <a:path w="848995">
                <a:moveTo>
                  <a:pt x="0" y="0"/>
                </a:moveTo>
                <a:lnTo>
                  <a:pt x="848575" y="0"/>
                </a:lnTo>
              </a:path>
            </a:pathLst>
          </a:custGeom>
          <a:noFill/>
          <a:ln w="15240">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42" name="object 372"/>
          <p:cNvSpPr>
            <a:spLocks/>
          </p:cNvSpPr>
          <p:nvPr/>
        </p:nvSpPr>
        <p:spPr bwMode="auto">
          <a:xfrm>
            <a:off x="7431088" y="5116513"/>
            <a:ext cx="0" cy="455612"/>
          </a:xfrm>
          <a:custGeom>
            <a:avLst/>
            <a:gdLst>
              <a:gd name="T0" fmla="*/ 0 h 455929"/>
              <a:gd name="T1" fmla="*/ 455282 h 455929"/>
              <a:gd name="T2" fmla="*/ 0 60000 65536"/>
              <a:gd name="T3" fmla="*/ 0 60000 65536"/>
            </a:gdLst>
            <a:ahLst/>
            <a:cxnLst>
              <a:cxn ang="T2">
                <a:pos x="0" y="T0"/>
              </a:cxn>
              <a:cxn ang="T3">
                <a:pos x="0" y="T1"/>
              </a:cxn>
            </a:cxnLst>
            <a:rect l="0" t="0" r="r" b="b"/>
            <a:pathLst>
              <a:path h="455929">
                <a:moveTo>
                  <a:pt x="0" y="0"/>
                </a:moveTo>
                <a:lnTo>
                  <a:pt x="0" y="455599"/>
                </a:lnTo>
              </a:path>
            </a:pathLst>
          </a:custGeom>
          <a:noFill/>
          <a:ln w="14579">
            <a:solidFill>
              <a:srgbClr val="282C33"/>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43" name="object 373"/>
          <p:cNvSpPr>
            <a:spLocks/>
          </p:cNvSpPr>
          <p:nvPr/>
        </p:nvSpPr>
        <p:spPr bwMode="auto">
          <a:xfrm>
            <a:off x="6538913" y="5622925"/>
            <a:ext cx="950912" cy="125413"/>
          </a:xfrm>
          <a:custGeom>
            <a:avLst/>
            <a:gdLst>
              <a:gd name="T0" fmla="*/ 950391 w 949959"/>
              <a:gd name="T1" fmla="*/ 0 h 125729"/>
              <a:gd name="T2" fmla="*/ 0 w 949959"/>
              <a:gd name="T3" fmla="*/ 0 h 125729"/>
              <a:gd name="T4" fmla="*/ 0 w 949959"/>
              <a:gd name="T5" fmla="*/ 85813 h 125729"/>
              <a:gd name="T6" fmla="*/ 3280 w 949959"/>
              <a:gd name="T7" fmla="*/ 100090 h 125729"/>
              <a:gd name="T8" fmla="*/ 11908 w 949959"/>
              <a:gd name="T9" fmla="*/ 112625 h 125729"/>
              <a:gd name="T10" fmla="*/ 24059 w 949959"/>
              <a:gd name="T11" fmla="*/ 121531 h 125729"/>
              <a:gd name="T12" fmla="*/ 37909 w 949959"/>
              <a:gd name="T13" fmla="*/ 124919 h 125729"/>
              <a:gd name="T14" fmla="*/ 918953 w 949959"/>
              <a:gd name="T15" fmla="*/ 124919 h 125729"/>
              <a:gd name="T16" fmla="*/ 932172 w 949959"/>
              <a:gd name="T17" fmla="*/ 121625 h 125729"/>
              <a:gd name="T18" fmla="*/ 942056 w 949959"/>
              <a:gd name="T19" fmla="*/ 112981 h 125729"/>
              <a:gd name="T20" fmla="*/ 943399 w 949959"/>
              <a:gd name="T21" fmla="*/ 110351 h 125729"/>
              <a:gd name="T22" fmla="*/ 37909 w 949959"/>
              <a:gd name="T23" fmla="*/ 110351 h 125729"/>
              <a:gd name="T24" fmla="*/ 29765 w 949959"/>
              <a:gd name="T25" fmla="*/ 108099 h 125729"/>
              <a:gd name="T26" fmla="*/ 22259 w 949959"/>
              <a:gd name="T27" fmla="*/ 102300 h 125729"/>
              <a:gd name="T28" fmla="*/ 16757 w 949959"/>
              <a:gd name="T29" fmla="*/ 94393 h 125729"/>
              <a:gd name="T30" fmla="*/ 14619 w 949959"/>
              <a:gd name="T31" fmla="*/ 85813 h 125729"/>
              <a:gd name="T32" fmla="*/ 14619 w 949959"/>
              <a:gd name="T33" fmla="*/ 14555 h 125729"/>
              <a:gd name="T34" fmla="*/ 950391 w 949959"/>
              <a:gd name="T35" fmla="*/ 14555 h 125729"/>
              <a:gd name="T36" fmla="*/ 950391 w 949959"/>
              <a:gd name="T37" fmla="*/ 0 h 125729"/>
              <a:gd name="T38" fmla="*/ 950391 w 949959"/>
              <a:gd name="T39" fmla="*/ 14555 h 125729"/>
              <a:gd name="T40" fmla="*/ 935784 w 949959"/>
              <a:gd name="T41" fmla="*/ 14555 h 125729"/>
              <a:gd name="T42" fmla="*/ 935784 w 949959"/>
              <a:gd name="T43" fmla="*/ 87106 h 125729"/>
              <a:gd name="T44" fmla="*/ 934637 w 949959"/>
              <a:gd name="T45" fmla="*/ 95558 h 125729"/>
              <a:gd name="T46" fmla="*/ 931320 w 949959"/>
              <a:gd name="T47" fmla="*/ 103013 h 125729"/>
              <a:gd name="T48" fmla="*/ 926029 w 949959"/>
              <a:gd name="T49" fmla="*/ 108326 h 125729"/>
              <a:gd name="T50" fmla="*/ 918953 w 949959"/>
              <a:gd name="T51" fmla="*/ 110351 h 125729"/>
              <a:gd name="T52" fmla="*/ 943399 w 949959"/>
              <a:gd name="T53" fmla="*/ 110351 h 125729"/>
              <a:gd name="T54" fmla="*/ 948248 w 949959"/>
              <a:gd name="T55" fmla="*/ 100854 h 125729"/>
              <a:gd name="T56" fmla="*/ 950391 w 949959"/>
              <a:gd name="T57" fmla="*/ 87106 h 125729"/>
              <a:gd name="T58" fmla="*/ 950391 w 949959"/>
              <a:gd name="T59" fmla="*/ 14555 h 125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49959" h="125729">
                <a:moveTo>
                  <a:pt x="949439" y="0"/>
                </a:moveTo>
                <a:lnTo>
                  <a:pt x="0" y="0"/>
                </a:lnTo>
                <a:lnTo>
                  <a:pt x="0" y="86029"/>
                </a:lnTo>
                <a:lnTo>
                  <a:pt x="3277" y="100342"/>
                </a:lnTo>
                <a:lnTo>
                  <a:pt x="11896" y="112909"/>
                </a:lnTo>
                <a:lnTo>
                  <a:pt x="24035" y="121837"/>
                </a:lnTo>
                <a:lnTo>
                  <a:pt x="37871" y="125234"/>
                </a:lnTo>
                <a:lnTo>
                  <a:pt x="918032" y="125234"/>
                </a:lnTo>
                <a:lnTo>
                  <a:pt x="931238" y="121931"/>
                </a:lnTo>
                <a:lnTo>
                  <a:pt x="941112" y="113266"/>
                </a:lnTo>
                <a:lnTo>
                  <a:pt x="942454" y="110629"/>
                </a:lnTo>
                <a:lnTo>
                  <a:pt x="37871" y="110629"/>
                </a:lnTo>
                <a:lnTo>
                  <a:pt x="29735" y="108371"/>
                </a:lnTo>
                <a:lnTo>
                  <a:pt x="22237" y="102558"/>
                </a:lnTo>
                <a:lnTo>
                  <a:pt x="16740" y="94631"/>
                </a:lnTo>
                <a:lnTo>
                  <a:pt x="14604" y="86029"/>
                </a:lnTo>
                <a:lnTo>
                  <a:pt x="14604" y="14592"/>
                </a:lnTo>
                <a:lnTo>
                  <a:pt x="949439" y="14592"/>
                </a:lnTo>
                <a:lnTo>
                  <a:pt x="949439" y="0"/>
                </a:lnTo>
                <a:close/>
              </a:path>
              <a:path w="949959" h="125729">
                <a:moveTo>
                  <a:pt x="949439" y="14592"/>
                </a:moveTo>
                <a:lnTo>
                  <a:pt x="934846" y="14592"/>
                </a:lnTo>
                <a:lnTo>
                  <a:pt x="934846" y="87325"/>
                </a:lnTo>
                <a:lnTo>
                  <a:pt x="933700" y="95799"/>
                </a:lnTo>
                <a:lnTo>
                  <a:pt x="930387" y="103273"/>
                </a:lnTo>
                <a:lnTo>
                  <a:pt x="925101" y="108599"/>
                </a:lnTo>
                <a:lnTo>
                  <a:pt x="918032" y="110629"/>
                </a:lnTo>
                <a:lnTo>
                  <a:pt x="942454" y="110629"/>
                </a:lnTo>
                <a:lnTo>
                  <a:pt x="947298" y="101108"/>
                </a:lnTo>
                <a:lnTo>
                  <a:pt x="949439" y="87325"/>
                </a:lnTo>
                <a:lnTo>
                  <a:pt x="949439" y="14592"/>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44" name="object 374"/>
          <p:cNvSpPr>
            <a:spLocks/>
          </p:cNvSpPr>
          <p:nvPr/>
        </p:nvSpPr>
        <p:spPr bwMode="auto">
          <a:xfrm>
            <a:off x="6864350" y="5740400"/>
            <a:ext cx="53975" cy="128588"/>
          </a:xfrm>
          <a:custGeom>
            <a:avLst/>
            <a:gdLst>
              <a:gd name="T0" fmla="*/ 39235 w 53340"/>
              <a:gd name="T1" fmla="*/ 0 h 128904"/>
              <a:gd name="T2" fmla="*/ 38876 w 53340"/>
              <a:gd name="T3" fmla="*/ 6624 h 128904"/>
              <a:gd name="T4" fmla="*/ 38754 w 53340"/>
              <a:gd name="T5" fmla="*/ 14695 h 128904"/>
              <a:gd name="T6" fmla="*/ 38881 w 53340"/>
              <a:gd name="T7" fmla="*/ 31671 h 128904"/>
              <a:gd name="T8" fmla="*/ 38948 w 53340"/>
              <a:gd name="T9" fmla="*/ 59966 h 128904"/>
              <a:gd name="T10" fmla="*/ 33914 w 53340"/>
              <a:gd name="T11" fmla="*/ 98589 h 128904"/>
              <a:gd name="T12" fmla="*/ 0 w 53340"/>
              <a:gd name="T13" fmla="*/ 115083 h 128904"/>
              <a:gd name="T14" fmla="*/ 5860 w 53340"/>
              <a:gd name="T15" fmla="*/ 128449 h 128904"/>
              <a:gd name="T16" fmla="*/ 44767 w 53340"/>
              <a:gd name="T17" fmla="*/ 106157 h 128904"/>
              <a:gd name="T18" fmla="*/ 53692 w 53340"/>
              <a:gd name="T19" fmla="*/ 60990 h 128904"/>
              <a:gd name="T20" fmla="*/ 53809 w 53340"/>
              <a:gd name="T21" fmla="*/ 45980 h 128904"/>
              <a:gd name="T22" fmla="*/ 53666 w 53340"/>
              <a:gd name="T23" fmla="*/ 31671 h 128904"/>
              <a:gd name="T24" fmla="*/ 53554 w 53340"/>
              <a:gd name="T25" fmla="*/ 22829 h 128904"/>
              <a:gd name="T26" fmla="*/ 53664 w 53340"/>
              <a:gd name="T27" fmla="*/ 6624 h 128904"/>
              <a:gd name="T28" fmla="*/ 53949 w 53340"/>
              <a:gd name="T29" fmla="*/ 1178 h 128904"/>
              <a:gd name="T30" fmla="*/ 39235 w 53340"/>
              <a:gd name="T31" fmla="*/ 0 h 128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340" h="128904">
                <a:moveTo>
                  <a:pt x="38773" y="0"/>
                </a:moveTo>
                <a:lnTo>
                  <a:pt x="38419" y="6640"/>
                </a:lnTo>
                <a:lnTo>
                  <a:pt x="38298" y="14731"/>
                </a:lnTo>
                <a:lnTo>
                  <a:pt x="38424" y="31749"/>
                </a:lnTo>
                <a:lnTo>
                  <a:pt x="38490" y="60113"/>
                </a:lnTo>
                <a:lnTo>
                  <a:pt x="33515" y="98831"/>
                </a:lnTo>
                <a:lnTo>
                  <a:pt x="0" y="115366"/>
                </a:lnTo>
                <a:lnTo>
                  <a:pt x="5791" y="128765"/>
                </a:lnTo>
                <a:lnTo>
                  <a:pt x="44240" y="106418"/>
                </a:lnTo>
                <a:lnTo>
                  <a:pt x="53060" y="61140"/>
                </a:lnTo>
                <a:lnTo>
                  <a:pt x="53176" y="46093"/>
                </a:lnTo>
                <a:lnTo>
                  <a:pt x="53035" y="31749"/>
                </a:lnTo>
                <a:lnTo>
                  <a:pt x="52924" y="22885"/>
                </a:lnTo>
                <a:lnTo>
                  <a:pt x="53033" y="6640"/>
                </a:lnTo>
                <a:lnTo>
                  <a:pt x="53314" y="1181"/>
                </a:lnTo>
                <a:lnTo>
                  <a:pt x="38773" y="0"/>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45" name="object 375"/>
          <p:cNvSpPr>
            <a:spLocks/>
          </p:cNvSpPr>
          <p:nvPr/>
        </p:nvSpPr>
        <p:spPr bwMode="auto">
          <a:xfrm>
            <a:off x="7110413" y="5741988"/>
            <a:ext cx="52387" cy="128587"/>
          </a:xfrm>
          <a:custGeom>
            <a:avLst/>
            <a:gdLst>
              <a:gd name="T0" fmla="*/ 14294 w 53340"/>
              <a:gd name="T1" fmla="*/ 0 h 128270"/>
              <a:gd name="T2" fmla="*/ 0 w 53340"/>
              <a:gd name="T3" fmla="*/ 1184 h 128270"/>
              <a:gd name="T4" fmla="*/ 277 w 53340"/>
              <a:gd name="T5" fmla="*/ 6622 h 128270"/>
              <a:gd name="T6" fmla="*/ 393 w 53340"/>
              <a:gd name="T7" fmla="*/ 22719 h 128270"/>
              <a:gd name="T8" fmla="*/ 287 w 53340"/>
              <a:gd name="T9" fmla="*/ 31459 h 128270"/>
              <a:gd name="T10" fmla="*/ 263 w 53340"/>
              <a:gd name="T11" fmla="*/ 60442 h 128270"/>
              <a:gd name="T12" fmla="*/ 926 w 53340"/>
              <a:gd name="T13" fmla="*/ 73951 h 128270"/>
              <a:gd name="T14" fmla="*/ 13752 w 53340"/>
              <a:gd name="T15" fmla="*/ 111279 h 128270"/>
              <a:gd name="T16" fmla="*/ 46262 w 53340"/>
              <a:gd name="T17" fmla="*/ 128141 h 128270"/>
              <a:gd name="T18" fmla="*/ 51987 w 53340"/>
              <a:gd name="T19" fmla="*/ 114722 h 128270"/>
              <a:gd name="T20" fmla="*/ 46057 w 53340"/>
              <a:gd name="T21" fmla="*/ 112055 h 128270"/>
              <a:gd name="T22" fmla="*/ 39792 w 53340"/>
              <a:gd name="T23" fmla="*/ 109150 h 128270"/>
              <a:gd name="T24" fmla="*/ 15163 w 53340"/>
              <a:gd name="T25" fmla="*/ 72125 h 128270"/>
              <a:gd name="T26" fmla="*/ 14477 w 53340"/>
              <a:gd name="T27" fmla="*/ 45593 h 128270"/>
              <a:gd name="T28" fmla="*/ 14631 w 53340"/>
              <a:gd name="T29" fmla="*/ 31459 h 128270"/>
              <a:gd name="T30" fmla="*/ 14754 w 53340"/>
              <a:gd name="T31" fmla="*/ 14650 h 128270"/>
              <a:gd name="T32" fmla="*/ 14636 w 53340"/>
              <a:gd name="T33" fmla="*/ 6622 h 128270"/>
              <a:gd name="T34" fmla="*/ 14294 w 53340"/>
              <a:gd name="T35" fmla="*/ 0 h 1282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340" h="128270">
                <a:moveTo>
                  <a:pt x="14554" y="0"/>
                </a:moveTo>
                <a:lnTo>
                  <a:pt x="0" y="1181"/>
                </a:lnTo>
                <a:lnTo>
                  <a:pt x="282" y="6606"/>
                </a:lnTo>
                <a:lnTo>
                  <a:pt x="400" y="22663"/>
                </a:lnTo>
                <a:lnTo>
                  <a:pt x="292" y="31381"/>
                </a:lnTo>
                <a:lnTo>
                  <a:pt x="268" y="60293"/>
                </a:lnTo>
                <a:lnTo>
                  <a:pt x="943" y="73769"/>
                </a:lnTo>
                <a:lnTo>
                  <a:pt x="14002" y="111005"/>
                </a:lnTo>
                <a:lnTo>
                  <a:pt x="47104" y="127825"/>
                </a:lnTo>
                <a:lnTo>
                  <a:pt x="52933" y="114439"/>
                </a:lnTo>
                <a:lnTo>
                  <a:pt x="46895" y="111779"/>
                </a:lnTo>
                <a:lnTo>
                  <a:pt x="40516" y="108881"/>
                </a:lnTo>
                <a:lnTo>
                  <a:pt x="15439" y="71947"/>
                </a:lnTo>
                <a:lnTo>
                  <a:pt x="14740" y="45481"/>
                </a:lnTo>
                <a:lnTo>
                  <a:pt x="14897" y="31381"/>
                </a:lnTo>
                <a:lnTo>
                  <a:pt x="15022" y="14614"/>
                </a:lnTo>
                <a:lnTo>
                  <a:pt x="14902" y="6606"/>
                </a:lnTo>
                <a:lnTo>
                  <a:pt x="14554" y="0"/>
                </a:lnTo>
                <a:close/>
              </a:path>
            </a:pathLst>
          </a:custGeom>
          <a:solidFill>
            <a:srgbClr val="282C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46" name="object 376"/>
          <p:cNvSpPr>
            <a:spLocks/>
          </p:cNvSpPr>
          <p:nvPr/>
        </p:nvSpPr>
        <p:spPr bwMode="auto">
          <a:xfrm>
            <a:off x="6842125" y="5862638"/>
            <a:ext cx="344488" cy="0"/>
          </a:xfrm>
          <a:custGeom>
            <a:avLst/>
            <a:gdLst>
              <a:gd name="T0" fmla="*/ 0 w 345440"/>
              <a:gd name="T1" fmla="*/ 344399 w 345440"/>
              <a:gd name="T2" fmla="*/ 0 60000 65536"/>
              <a:gd name="T3" fmla="*/ 0 60000 65536"/>
            </a:gdLst>
            <a:ahLst/>
            <a:cxnLst>
              <a:cxn ang="T2">
                <a:pos x="T0" y="0"/>
              </a:cxn>
              <a:cxn ang="T3">
                <a:pos x="T1" y="0"/>
              </a:cxn>
            </a:cxnLst>
            <a:rect l="0" t="0" r="r" b="b"/>
            <a:pathLst>
              <a:path w="345440">
                <a:moveTo>
                  <a:pt x="0" y="0"/>
                </a:moveTo>
                <a:lnTo>
                  <a:pt x="34535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47" name="object 377"/>
          <p:cNvSpPr>
            <a:spLocks/>
          </p:cNvSpPr>
          <p:nvPr/>
        </p:nvSpPr>
        <p:spPr bwMode="auto">
          <a:xfrm>
            <a:off x="6604000" y="5116513"/>
            <a:ext cx="819150" cy="455612"/>
          </a:xfrm>
          <a:custGeom>
            <a:avLst/>
            <a:gdLst>
              <a:gd name="T0" fmla="*/ 0 w 819784"/>
              <a:gd name="T1" fmla="*/ 0 h 455929"/>
              <a:gd name="T2" fmla="*/ 818782 w 819784"/>
              <a:gd name="T3" fmla="*/ 0 h 455929"/>
              <a:gd name="T4" fmla="*/ 818782 w 819784"/>
              <a:gd name="T5" fmla="*/ 455282 h 455929"/>
              <a:gd name="T6" fmla="*/ 0 w 819784"/>
              <a:gd name="T7" fmla="*/ 455282 h 455929"/>
              <a:gd name="T8" fmla="*/ 0 w 819784"/>
              <a:gd name="T9" fmla="*/ 0 h 455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784" h="455929">
                <a:moveTo>
                  <a:pt x="0" y="0"/>
                </a:moveTo>
                <a:lnTo>
                  <a:pt x="819416" y="0"/>
                </a:lnTo>
                <a:lnTo>
                  <a:pt x="819416" y="455599"/>
                </a:lnTo>
                <a:lnTo>
                  <a:pt x="0" y="455599"/>
                </a:lnTo>
                <a:lnTo>
                  <a:pt x="0" y="0"/>
                </a:lnTo>
                <a:close/>
              </a:path>
            </a:pathLst>
          </a:custGeom>
          <a:solidFill>
            <a:srgbClr val="ECEB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48" name="object 378"/>
          <p:cNvSpPr>
            <a:spLocks/>
          </p:cNvSpPr>
          <p:nvPr/>
        </p:nvSpPr>
        <p:spPr bwMode="auto">
          <a:xfrm>
            <a:off x="6770688" y="5168900"/>
            <a:ext cx="104775" cy="0"/>
          </a:xfrm>
          <a:custGeom>
            <a:avLst/>
            <a:gdLst>
              <a:gd name="T0" fmla="*/ 0 w 104140"/>
              <a:gd name="T1" fmla="*/ 104518 w 104140"/>
              <a:gd name="T2" fmla="*/ 0 60000 65536"/>
              <a:gd name="T3" fmla="*/ 0 60000 65536"/>
            </a:gdLst>
            <a:ahLst/>
            <a:cxnLst>
              <a:cxn ang="T2">
                <a:pos x="T0" y="0"/>
              </a:cxn>
              <a:cxn ang="T3">
                <a:pos x="T1" y="0"/>
              </a:cxn>
            </a:cxnLst>
            <a:rect l="0" t="0" r="r" b="b"/>
            <a:pathLst>
              <a:path w="104140">
                <a:moveTo>
                  <a:pt x="0" y="0"/>
                </a:moveTo>
                <a:lnTo>
                  <a:pt x="103885"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49" name="object 379"/>
          <p:cNvSpPr>
            <a:spLocks/>
          </p:cNvSpPr>
          <p:nvPr/>
        </p:nvSpPr>
        <p:spPr bwMode="auto">
          <a:xfrm>
            <a:off x="7010400" y="5168900"/>
            <a:ext cx="212725" cy="0"/>
          </a:xfrm>
          <a:custGeom>
            <a:avLst/>
            <a:gdLst>
              <a:gd name="T0" fmla="*/ 0 w 212725"/>
              <a:gd name="T1" fmla="*/ 212496 w 212725"/>
              <a:gd name="T2" fmla="*/ 0 60000 65536"/>
              <a:gd name="T3" fmla="*/ 0 60000 65536"/>
            </a:gdLst>
            <a:ahLst/>
            <a:cxnLst>
              <a:cxn ang="T2">
                <a:pos x="T0" y="0"/>
              </a:cxn>
              <a:cxn ang="T3">
                <a:pos x="T1" y="0"/>
              </a:cxn>
            </a:cxnLst>
            <a:rect l="0" t="0" r="r" b="b"/>
            <a:pathLst>
              <a:path w="212725">
                <a:moveTo>
                  <a:pt x="0" y="0"/>
                </a:moveTo>
                <a:lnTo>
                  <a:pt x="21249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0" name="object 380"/>
          <p:cNvSpPr>
            <a:spLocks/>
          </p:cNvSpPr>
          <p:nvPr/>
        </p:nvSpPr>
        <p:spPr bwMode="auto">
          <a:xfrm>
            <a:off x="6916738" y="5168900"/>
            <a:ext cx="49212" cy="0"/>
          </a:xfrm>
          <a:custGeom>
            <a:avLst/>
            <a:gdLst>
              <a:gd name="T0" fmla="*/ 0 w 48895"/>
              <a:gd name="T1" fmla="*/ 49122 w 48895"/>
              <a:gd name="T2" fmla="*/ 0 60000 65536"/>
              <a:gd name="T3" fmla="*/ 0 60000 65536"/>
            </a:gdLst>
            <a:ahLst/>
            <a:cxnLst>
              <a:cxn ang="T2">
                <a:pos x="T0" y="0"/>
              </a:cxn>
              <a:cxn ang="T3">
                <a:pos x="T1" y="0"/>
              </a:cxn>
            </a:cxnLst>
            <a:rect l="0" t="0" r="r" b="b"/>
            <a:pathLst>
              <a:path w="48895">
                <a:moveTo>
                  <a:pt x="0" y="0"/>
                </a:moveTo>
                <a:lnTo>
                  <a:pt x="4880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1" name="object 381"/>
          <p:cNvSpPr>
            <a:spLocks/>
          </p:cNvSpPr>
          <p:nvPr/>
        </p:nvSpPr>
        <p:spPr bwMode="auto">
          <a:xfrm>
            <a:off x="6805613" y="5341938"/>
            <a:ext cx="85725" cy="0"/>
          </a:xfrm>
          <a:custGeom>
            <a:avLst/>
            <a:gdLst>
              <a:gd name="T0" fmla="*/ 0 w 85090"/>
              <a:gd name="T1" fmla="*/ 85405 w 85090"/>
              <a:gd name="T2" fmla="*/ 0 60000 65536"/>
              <a:gd name="T3" fmla="*/ 0 60000 65536"/>
            </a:gdLst>
            <a:ahLst/>
            <a:cxnLst>
              <a:cxn ang="T2">
                <a:pos x="T0" y="0"/>
              </a:cxn>
              <a:cxn ang="T3">
                <a:pos x="T1" y="0"/>
              </a:cxn>
            </a:cxnLst>
            <a:rect l="0" t="0" r="r" b="b"/>
            <a:pathLst>
              <a:path w="85090">
                <a:moveTo>
                  <a:pt x="0" y="0"/>
                </a:moveTo>
                <a:lnTo>
                  <a:pt x="84772"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2" name="object 382"/>
          <p:cNvSpPr>
            <a:spLocks/>
          </p:cNvSpPr>
          <p:nvPr/>
        </p:nvSpPr>
        <p:spPr bwMode="auto">
          <a:xfrm>
            <a:off x="7048500" y="5341938"/>
            <a:ext cx="174625" cy="0"/>
          </a:xfrm>
          <a:custGeom>
            <a:avLst/>
            <a:gdLst>
              <a:gd name="T0" fmla="*/ 0 w 173990"/>
              <a:gd name="T1" fmla="*/ 174395 w 173990"/>
              <a:gd name="T2" fmla="*/ 0 60000 65536"/>
              <a:gd name="T3" fmla="*/ 0 60000 65536"/>
            </a:gdLst>
            <a:ahLst/>
            <a:cxnLst>
              <a:cxn ang="T2">
                <a:pos x="T0" y="0"/>
              </a:cxn>
              <a:cxn ang="T3">
                <a:pos x="T1" y="0"/>
              </a:cxn>
            </a:cxnLst>
            <a:rect l="0" t="0" r="r" b="b"/>
            <a:pathLst>
              <a:path w="173990">
                <a:moveTo>
                  <a:pt x="0" y="0"/>
                </a:moveTo>
                <a:lnTo>
                  <a:pt x="173761"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3" name="object 383"/>
          <p:cNvSpPr>
            <a:spLocks/>
          </p:cNvSpPr>
          <p:nvPr/>
        </p:nvSpPr>
        <p:spPr bwMode="auto">
          <a:xfrm>
            <a:off x="6931025" y="5341938"/>
            <a:ext cx="73025" cy="0"/>
          </a:xfrm>
          <a:custGeom>
            <a:avLst/>
            <a:gdLst>
              <a:gd name="T0" fmla="*/ 0 w 73025"/>
              <a:gd name="T1" fmla="*/ 73012 w 73025"/>
              <a:gd name="T2" fmla="*/ 0 60000 65536"/>
              <a:gd name="T3" fmla="*/ 0 60000 65536"/>
            </a:gdLst>
            <a:ahLst/>
            <a:cxnLst>
              <a:cxn ang="T2">
                <a:pos x="T0" y="0"/>
              </a:cxn>
              <a:cxn ang="T3">
                <a:pos x="T1" y="0"/>
              </a:cxn>
            </a:cxnLst>
            <a:rect l="0" t="0" r="r" b="b"/>
            <a:pathLst>
              <a:path w="73025">
                <a:moveTo>
                  <a:pt x="0" y="0"/>
                </a:moveTo>
                <a:lnTo>
                  <a:pt x="73012"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4" name="object 384"/>
          <p:cNvSpPr>
            <a:spLocks/>
          </p:cNvSpPr>
          <p:nvPr/>
        </p:nvSpPr>
        <p:spPr bwMode="auto">
          <a:xfrm>
            <a:off x="7240588" y="5514975"/>
            <a:ext cx="138112" cy="0"/>
          </a:xfrm>
          <a:custGeom>
            <a:avLst/>
            <a:gdLst>
              <a:gd name="T0" fmla="*/ 0 w 137795"/>
              <a:gd name="T1" fmla="*/ 137869 w 137795"/>
              <a:gd name="T2" fmla="*/ 0 60000 65536"/>
              <a:gd name="T3" fmla="*/ 0 60000 65536"/>
            </a:gdLst>
            <a:ahLst/>
            <a:cxnLst>
              <a:cxn ang="T2">
                <a:pos x="T0" y="0"/>
              </a:cxn>
              <a:cxn ang="T3">
                <a:pos x="T1" y="0"/>
              </a:cxn>
            </a:cxnLst>
            <a:rect l="0" t="0" r="r" b="b"/>
            <a:pathLst>
              <a:path w="137795">
                <a:moveTo>
                  <a:pt x="0" y="0"/>
                </a:moveTo>
                <a:lnTo>
                  <a:pt x="13755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5" name="object 385"/>
          <p:cNvSpPr>
            <a:spLocks/>
          </p:cNvSpPr>
          <p:nvPr/>
        </p:nvSpPr>
        <p:spPr bwMode="auto">
          <a:xfrm>
            <a:off x="6931025" y="5514975"/>
            <a:ext cx="258763" cy="0"/>
          </a:xfrm>
          <a:custGeom>
            <a:avLst/>
            <a:gdLst>
              <a:gd name="T0" fmla="*/ 0 w 259079"/>
              <a:gd name="T1" fmla="*/ 258433 w 259079"/>
              <a:gd name="T2" fmla="*/ 0 60000 65536"/>
              <a:gd name="T3" fmla="*/ 0 60000 65536"/>
            </a:gdLst>
            <a:ahLst/>
            <a:cxnLst>
              <a:cxn ang="T2">
                <a:pos x="T0" y="0"/>
              </a:cxn>
              <a:cxn ang="T3">
                <a:pos x="T1" y="0"/>
              </a:cxn>
            </a:cxnLst>
            <a:rect l="0" t="0" r="r" b="b"/>
            <a:pathLst>
              <a:path w="259079">
                <a:moveTo>
                  <a:pt x="0" y="0"/>
                </a:moveTo>
                <a:lnTo>
                  <a:pt x="258749"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6" name="object 386"/>
          <p:cNvSpPr>
            <a:spLocks/>
          </p:cNvSpPr>
          <p:nvPr/>
        </p:nvSpPr>
        <p:spPr bwMode="auto">
          <a:xfrm>
            <a:off x="7269163" y="5341938"/>
            <a:ext cx="109537" cy="0"/>
          </a:xfrm>
          <a:custGeom>
            <a:avLst/>
            <a:gdLst>
              <a:gd name="T0" fmla="*/ 0 w 109854"/>
              <a:gd name="T1" fmla="*/ 109499 w 109854"/>
              <a:gd name="T2" fmla="*/ 0 60000 65536"/>
              <a:gd name="T3" fmla="*/ 0 60000 65536"/>
            </a:gdLst>
            <a:ahLst/>
            <a:cxnLst>
              <a:cxn ang="T2">
                <a:pos x="T0" y="0"/>
              </a:cxn>
              <a:cxn ang="T3">
                <a:pos x="T1" y="0"/>
              </a:cxn>
            </a:cxnLst>
            <a:rect l="0" t="0" r="r" b="b"/>
            <a:pathLst>
              <a:path w="109854">
                <a:moveTo>
                  <a:pt x="0" y="0"/>
                </a:moveTo>
                <a:lnTo>
                  <a:pt x="109816"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7" name="object 387"/>
          <p:cNvSpPr>
            <a:spLocks/>
          </p:cNvSpPr>
          <p:nvPr/>
        </p:nvSpPr>
        <p:spPr bwMode="auto">
          <a:xfrm>
            <a:off x="6850063" y="5429250"/>
            <a:ext cx="41275" cy="0"/>
          </a:xfrm>
          <a:custGeom>
            <a:avLst/>
            <a:gdLst>
              <a:gd name="T0" fmla="*/ 0 w 40004"/>
              <a:gd name="T1" fmla="*/ 41001 w 40004"/>
              <a:gd name="T2" fmla="*/ 0 60000 65536"/>
              <a:gd name="T3" fmla="*/ 0 60000 65536"/>
            </a:gdLst>
            <a:ahLst/>
            <a:cxnLst>
              <a:cxn ang="T2">
                <a:pos x="T0" y="0"/>
              </a:cxn>
              <a:cxn ang="T3">
                <a:pos x="T1" y="0"/>
              </a:cxn>
            </a:cxnLst>
            <a:rect l="0" t="0" r="r" b="b"/>
            <a:pathLst>
              <a:path w="40004">
                <a:moveTo>
                  <a:pt x="0" y="0"/>
                </a:moveTo>
                <a:lnTo>
                  <a:pt x="39738"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8" name="object 388"/>
          <p:cNvSpPr>
            <a:spLocks/>
          </p:cNvSpPr>
          <p:nvPr/>
        </p:nvSpPr>
        <p:spPr bwMode="auto">
          <a:xfrm>
            <a:off x="6931025" y="5429250"/>
            <a:ext cx="263525" cy="0"/>
          </a:xfrm>
          <a:custGeom>
            <a:avLst/>
            <a:gdLst>
              <a:gd name="T0" fmla="*/ 0 w 263525"/>
              <a:gd name="T1" fmla="*/ 263398 w 263525"/>
              <a:gd name="T2" fmla="*/ 0 60000 65536"/>
              <a:gd name="T3" fmla="*/ 0 60000 65536"/>
            </a:gdLst>
            <a:ahLst/>
            <a:cxnLst>
              <a:cxn ang="T2">
                <a:pos x="T0" y="0"/>
              </a:cxn>
              <a:cxn ang="T3">
                <a:pos x="T1" y="0"/>
              </a:cxn>
            </a:cxnLst>
            <a:rect l="0" t="0" r="r" b="b"/>
            <a:pathLst>
              <a:path w="263525">
                <a:moveTo>
                  <a:pt x="0" y="0"/>
                </a:moveTo>
                <a:lnTo>
                  <a:pt x="263398"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59" name="object 389"/>
          <p:cNvSpPr>
            <a:spLocks/>
          </p:cNvSpPr>
          <p:nvPr/>
        </p:nvSpPr>
        <p:spPr bwMode="auto">
          <a:xfrm>
            <a:off x="7267575" y="5168900"/>
            <a:ext cx="47625" cy="0"/>
          </a:xfrm>
          <a:custGeom>
            <a:avLst/>
            <a:gdLst>
              <a:gd name="T0" fmla="*/ 0 w 48895"/>
              <a:gd name="T1" fmla="*/ 47563 w 48895"/>
              <a:gd name="T2" fmla="*/ 0 60000 65536"/>
              <a:gd name="T3" fmla="*/ 0 60000 65536"/>
            </a:gdLst>
            <a:ahLst/>
            <a:cxnLst>
              <a:cxn ang="T2">
                <a:pos x="T0" y="0"/>
              </a:cxn>
              <a:cxn ang="T3">
                <a:pos x="T1" y="0"/>
              </a:cxn>
            </a:cxnLst>
            <a:rect l="0" t="0" r="r" b="b"/>
            <a:pathLst>
              <a:path w="48895">
                <a:moveTo>
                  <a:pt x="0" y="0"/>
                </a:moveTo>
                <a:lnTo>
                  <a:pt x="48831"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60" name="object 390"/>
          <p:cNvSpPr>
            <a:spLocks/>
          </p:cNvSpPr>
          <p:nvPr/>
        </p:nvSpPr>
        <p:spPr bwMode="auto">
          <a:xfrm>
            <a:off x="6770688" y="5256213"/>
            <a:ext cx="419100" cy="0"/>
          </a:xfrm>
          <a:custGeom>
            <a:avLst/>
            <a:gdLst>
              <a:gd name="T0" fmla="*/ 0 w 419100"/>
              <a:gd name="T1" fmla="*/ 418706 w 419100"/>
              <a:gd name="T2" fmla="*/ 0 60000 65536"/>
              <a:gd name="T3" fmla="*/ 0 60000 65536"/>
            </a:gdLst>
            <a:ahLst/>
            <a:cxnLst>
              <a:cxn ang="T2">
                <a:pos x="T0" y="0"/>
              </a:cxn>
              <a:cxn ang="T3">
                <a:pos x="T1" y="0"/>
              </a:cxn>
            </a:cxnLst>
            <a:rect l="0" t="0" r="r" b="b"/>
            <a:pathLst>
              <a:path w="419100">
                <a:moveTo>
                  <a:pt x="0" y="0"/>
                </a:moveTo>
                <a:lnTo>
                  <a:pt x="418706"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61" name="object 391"/>
          <p:cNvSpPr>
            <a:spLocks/>
          </p:cNvSpPr>
          <p:nvPr/>
        </p:nvSpPr>
        <p:spPr bwMode="auto">
          <a:xfrm>
            <a:off x="6648450" y="5168900"/>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62" name="object 392"/>
          <p:cNvSpPr>
            <a:spLocks/>
          </p:cNvSpPr>
          <p:nvPr/>
        </p:nvSpPr>
        <p:spPr bwMode="auto">
          <a:xfrm>
            <a:off x="6648450" y="5256213"/>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63" name="object 393"/>
          <p:cNvSpPr>
            <a:spLocks/>
          </p:cNvSpPr>
          <p:nvPr/>
        </p:nvSpPr>
        <p:spPr bwMode="auto">
          <a:xfrm>
            <a:off x="6648450" y="5341938"/>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64" name="object 394"/>
          <p:cNvSpPr>
            <a:spLocks/>
          </p:cNvSpPr>
          <p:nvPr/>
        </p:nvSpPr>
        <p:spPr bwMode="auto">
          <a:xfrm>
            <a:off x="6648450" y="5429250"/>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65" name="object 395"/>
          <p:cNvSpPr>
            <a:spLocks/>
          </p:cNvSpPr>
          <p:nvPr/>
        </p:nvSpPr>
        <p:spPr bwMode="auto">
          <a:xfrm>
            <a:off x="6648450" y="5514975"/>
            <a:ext cx="42863" cy="0"/>
          </a:xfrm>
          <a:custGeom>
            <a:avLst/>
            <a:gdLst>
              <a:gd name="T0" fmla="*/ 0 w 43179"/>
              <a:gd name="T1" fmla="*/ 42788 w 43179"/>
              <a:gd name="T2" fmla="*/ 0 60000 65536"/>
              <a:gd name="T3" fmla="*/ 0 60000 65536"/>
            </a:gdLst>
            <a:ahLst/>
            <a:cxnLst>
              <a:cxn ang="T2">
                <a:pos x="T0" y="0"/>
              </a:cxn>
              <a:cxn ang="T3">
                <a:pos x="T1" y="0"/>
              </a:cxn>
            </a:cxnLst>
            <a:rect l="0" t="0" r="r" b="b"/>
            <a:pathLst>
              <a:path w="43179">
                <a:moveTo>
                  <a:pt x="0" y="0"/>
                </a:moveTo>
                <a:lnTo>
                  <a:pt x="43103" y="0"/>
                </a:lnTo>
              </a:path>
            </a:pathLst>
          </a:custGeom>
          <a:noFill/>
          <a:ln w="4291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66" name="object 396"/>
          <p:cNvSpPr>
            <a:spLocks/>
          </p:cNvSpPr>
          <p:nvPr/>
        </p:nvSpPr>
        <p:spPr bwMode="auto">
          <a:xfrm>
            <a:off x="6772275" y="5499100"/>
            <a:ext cx="490538" cy="371475"/>
          </a:xfrm>
          <a:custGeom>
            <a:avLst/>
            <a:gdLst>
              <a:gd name="T0" fmla="*/ 249324 w 490854"/>
              <a:gd name="T1" fmla="*/ 0 h 370839"/>
              <a:gd name="T2" fmla="*/ 241397 w 490854"/>
              <a:gd name="T3" fmla="*/ 76 h 370839"/>
              <a:gd name="T4" fmla="*/ 219381 w 490854"/>
              <a:gd name="T5" fmla="*/ 1800 h 370839"/>
              <a:gd name="T6" fmla="*/ 3553 w 490854"/>
              <a:gd name="T7" fmla="*/ 21105 h 370839"/>
              <a:gd name="T8" fmla="*/ 0 w 490854"/>
              <a:gd name="T9" fmla="*/ 24477 h 370839"/>
              <a:gd name="T10" fmla="*/ 0 w 490854"/>
              <a:gd name="T11" fmla="*/ 370967 h 370839"/>
              <a:gd name="T12" fmla="*/ 490411 w 490854"/>
              <a:gd name="T13" fmla="*/ 370967 h 370839"/>
              <a:gd name="T14" fmla="*/ 490411 w 490854"/>
              <a:gd name="T15" fmla="*/ 24998 h 370839"/>
              <a:gd name="T16" fmla="*/ 486173 w 490854"/>
              <a:gd name="T17" fmla="*/ 20927 h 370839"/>
              <a:gd name="T18" fmla="*/ 273280 w 490854"/>
              <a:gd name="T19" fmla="*/ 2379 h 370839"/>
              <a:gd name="T20" fmla="*/ 257301 w 490854"/>
              <a:gd name="T21" fmla="*/ 607 h 370839"/>
              <a:gd name="T22" fmla="*/ 249324 w 490854"/>
              <a:gd name="T23" fmla="*/ 0 h 3708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0854" h="370839">
                <a:moveTo>
                  <a:pt x="249485" y="0"/>
                </a:moveTo>
                <a:lnTo>
                  <a:pt x="241553" y="76"/>
                </a:lnTo>
                <a:lnTo>
                  <a:pt x="219522" y="1797"/>
                </a:lnTo>
                <a:lnTo>
                  <a:pt x="3555" y="21069"/>
                </a:lnTo>
                <a:lnTo>
                  <a:pt x="0" y="24435"/>
                </a:lnTo>
                <a:lnTo>
                  <a:pt x="0" y="370332"/>
                </a:lnTo>
                <a:lnTo>
                  <a:pt x="490727" y="370332"/>
                </a:lnTo>
                <a:lnTo>
                  <a:pt x="490727" y="24955"/>
                </a:lnTo>
                <a:lnTo>
                  <a:pt x="486486" y="20891"/>
                </a:lnTo>
                <a:lnTo>
                  <a:pt x="273456" y="2375"/>
                </a:lnTo>
                <a:lnTo>
                  <a:pt x="257467" y="606"/>
                </a:lnTo>
                <a:lnTo>
                  <a:pt x="249485" y="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67" name="object 397"/>
          <p:cNvSpPr>
            <a:spLocks/>
          </p:cNvSpPr>
          <p:nvPr/>
        </p:nvSpPr>
        <p:spPr bwMode="auto">
          <a:xfrm>
            <a:off x="6886575" y="5218113"/>
            <a:ext cx="261938" cy="260350"/>
          </a:xfrm>
          <a:custGeom>
            <a:avLst/>
            <a:gdLst>
              <a:gd name="T0" fmla="*/ 131477 w 261620"/>
              <a:gd name="T1" fmla="*/ 0 h 261620"/>
              <a:gd name="T2" fmla="*/ 80629 w 261620"/>
              <a:gd name="T3" fmla="*/ 10061 h 261620"/>
              <a:gd name="T4" fmla="*/ 38855 w 261620"/>
              <a:gd name="T5" fmla="*/ 37907 h 261620"/>
              <a:gd name="T6" fmla="*/ 10523 w 261620"/>
              <a:gd name="T7" fmla="*/ 79229 h 261620"/>
              <a:gd name="T8" fmla="*/ 0 w 261620"/>
              <a:gd name="T9" fmla="*/ 129719 h 261620"/>
              <a:gd name="T10" fmla="*/ 10223 w 261620"/>
              <a:gd name="T11" fmla="*/ 180234 h 261620"/>
              <a:gd name="T12" fmla="*/ 38337 w 261620"/>
              <a:gd name="T13" fmla="*/ 221696 h 261620"/>
              <a:gd name="T14" fmla="*/ 79981 w 261620"/>
              <a:gd name="T15" fmla="*/ 249764 h 261620"/>
              <a:gd name="T16" fmla="*/ 130803 w 261620"/>
              <a:gd name="T17" fmla="*/ 260097 h 261620"/>
              <a:gd name="T18" fmla="*/ 181470 w 261620"/>
              <a:gd name="T19" fmla="*/ 249866 h 261620"/>
              <a:gd name="T20" fmla="*/ 223044 w 261620"/>
              <a:gd name="T21" fmla="*/ 221987 h 261620"/>
              <a:gd name="T22" fmla="*/ 251214 w 261620"/>
              <a:gd name="T23" fmla="*/ 180736 h 261620"/>
              <a:gd name="T24" fmla="*/ 261671 w 261620"/>
              <a:gd name="T25" fmla="*/ 130389 h 261620"/>
              <a:gd name="T26" fmla="*/ 251489 w 261620"/>
              <a:gd name="T27" fmla="*/ 80020 h 261620"/>
              <a:gd name="T28" fmla="*/ 223519 w 261620"/>
              <a:gd name="T29" fmla="*/ 38616 h 261620"/>
              <a:gd name="T30" fmla="*/ 182076 w 261620"/>
              <a:gd name="T31" fmla="*/ 10502 h 261620"/>
              <a:gd name="T32" fmla="*/ 131477 w 261620"/>
              <a:gd name="T33" fmla="*/ 0 h 2616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1620" h="261620">
                <a:moveTo>
                  <a:pt x="131317" y="0"/>
                </a:moveTo>
                <a:lnTo>
                  <a:pt x="80531" y="10110"/>
                </a:lnTo>
                <a:lnTo>
                  <a:pt x="38808" y="38092"/>
                </a:lnTo>
                <a:lnTo>
                  <a:pt x="10510" y="79615"/>
                </a:lnTo>
                <a:lnTo>
                  <a:pt x="0" y="130352"/>
                </a:lnTo>
                <a:lnTo>
                  <a:pt x="10211" y="181113"/>
                </a:lnTo>
                <a:lnTo>
                  <a:pt x="38290" y="222777"/>
                </a:lnTo>
                <a:lnTo>
                  <a:pt x="79884" y="250982"/>
                </a:lnTo>
                <a:lnTo>
                  <a:pt x="130644" y="261366"/>
                </a:lnTo>
                <a:lnTo>
                  <a:pt x="181250" y="251085"/>
                </a:lnTo>
                <a:lnTo>
                  <a:pt x="222773" y="223070"/>
                </a:lnTo>
                <a:lnTo>
                  <a:pt x="250909" y="181618"/>
                </a:lnTo>
                <a:lnTo>
                  <a:pt x="261353" y="131025"/>
                </a:lnTo>
                <a:lnTo>
                  <a:pt x="251184" y="80410"/>
                </a:lnTo>
                <a:lnTo>
                  <a:pt x="223248" y="38804"/>
                </a:lnTo>
                <a:lnTo>
                  <a:pt x="181855" y="10553"/>
                </a:lnTo>
                <a:lnTo>
                  <a:pt x="131317" y="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68" name="object 398"/>
          <p:cNvSpPr>
            <a:spLocks/>
          </p:cNvSpPr>
          <p:nvPr/>
        </p:nvSpPr>
        <p:spPr bwMode="auto">
          <a:xfrm>
            <a:off x="6886575" y="5218113"/>
            <a:ext cx="261938" cy="211137"/>
          </a:xfrm>
          <a:custGeom>
            <a:avLst/>
            <a:gdLst>
              <a:gd name="T0" fmla="*/ 131403 w 260984"/>
              <a:gd name="T1" fmla="*/ 0 h 212089"/>
              <a:gd name="T2" fmla="*/ 82096 w 260984"/>
              <a:gd name="T3" fmla="*/ 9403 h 212089"/>
              <a:gd name="T4" fmla="*/ 41156 w 260984"/>
              <a:gd name="T5" fmla="*/ 35533 h 212089"/>
              <a:gd name="T6" fmla="*/ 12488 w 260984"/>
              <a:gd name="T7" fmla="*/ 74501 h 212089"/>
              <a:gd name="T8" fmla="*/ 0 w 260984"/>
              <a:gd name="T9" fmla="*/ 122422 h 212089"/>
              <a:gd name="T10" fmla="*/ 20815 w 260984"/>
              <a:gd name="T11" fmla="*/ 158061 h 212089"/>
              <a:gd name="T12" fmla="*/ 50927 w 260984"/>
              <a:gd name="T13" fmla="*/ 186098 h 212089"/>
              <a:gd name="T14" fmla="*/ 88264 w 260984"/>
              <a:gd name="T15" fmla="*/ 204458 h 212089"/>
              <a:gd name="T16" fmla="*/ 130727 w 260984"/>
              <a:gd name="T17" fmla="*/ 211049 h 212089"/>
              <a:gd name="T18" fmla="*/ 173216 w 260984"/>
              <a:gd name="T19" fmla="*/ 204481 h 212089"/>
              <a:gd name="T20" fmla="*/ 210601 w 260984"/>
              <a:gd name="T21" fmla="*/ 186098 h 212089"/>
              <a:gd name="T22" fmla="*/ 240707 w 260984"/>
              <a:gd name="T23" fmla="*/ 158056 h 212089"/>
              <a:gd name="T24" fmla="*/ 261517 w 260984"/>
              <a:gd name="T25" fmla="*/ 122371 h 212089"/>
              <a:gd name="T26" fmla="*/ 249177 w 260984"/>
              <a:gd name="T27" fmla="*/ 74804 h 212089"/>
              <a:gd name="T28" fmla="*/ 220833 w 260984"/>
              <a:gd name="T29" fmla="*/ 35982 h 212089"/>
              <a:gd name="T30" fmla="*/ 180303 w 260984"/>
              <a:gd name="T31" fmla="*/ 9761 h 212089"/>
              <a:gd name="T32" fmla="*/ 131403 w 260984"/>
              <a:gd name="T33" fmla="*/ 0 h 2120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984" h="212089">
                <a:moveTo>
                  <a:pt x="130924" y="0"/>
                </a:moveTo>
                <a:lnTo>
                  <a:pt x="81797" y="9445"/>
                </a:lnTo>
                <a:lnTo>
                  <a:pt x="41006" y="35693"/>
                </a:lnTo>
                <a:lnTo>
                  <a:pt x="12443" y="74837"/>
                </a:lnTo>
                <a:lnTo>
                  <a:pt x="0" y="122974"/>
                </a:lnTo>
                <a:lnTo>
                  <a:pt x="20739" y="158774"/>
                </a:lnTo>
                <a:lnTo>
                  <a:pt x="50742" y="186937"/>
                </a:lnTo>
                <a:lnTo>
                  <a:pt x="87943" y="205380"/>
                </a:lnTo>
                <a:lnTo>
                  <a:pt x="130251" y="212001"/>
                </a:lnTo>
                <a:lnTo>
                  <a:pt x="172585" y="205403"/>
                </a:lnTo>
                <a:lnTo>
                  <a:pt x="209834" y="186937"/>
                </a:lnTo>
                <a:lnTo>
                  <a:pt x="239830" y="158769"/>
                </a:lnTo>
                <a:lnTo>
                  <a:pt x="260565" y="122923"/>
                </a:lnTo>
                <a:lnTo>
                  <a:pt x="248269" y="75141"/>
                </a:lnTo>
                <a:lnTo>
                  <a:pt x="220029" y="36144"/>
                </a:lnTo>
                <a:lnTo>
                  <a:pt x="179646" y="9805"/>
                </a:lnTo>
                <a:lnTo>
                  <a:pt x="130924" y="0"/>
                </a:lnTo>
                <a:close/>
              </a:path>
            </a:pathLst>
          </a:custGeom>
          <a:solidFill>
            <a:srgbClr val="0E467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69" name="object 399"/>
          <p:cNvSpPr>
            <a:spLocks/>
          </p:cNvSpPr>
          <p:nvPr/>
        </p:nvSpPr>
        <p:spPr bwMode="auto">
          <a:xfrm>
            <a:off x="6851650" y="5667375"/>
            <a:ext cx="0" cy="201613"/>
          </a:xfrm>
          <a:custGeom>
            <a:avLst/>
            <a:gdLst>
              <a:gd name="T0" fmla="*/ 0 h 201929"/>
              <a:gd name="T1" fmla="*/ 201448 h 201929"/>
              <a:gd name="T2" fmla="*/ 0 60000 65536"/>
              <a:gd name="T3" fmla="*/ 0 60000 65536"/>
            </a:gdLst>
            <a:ahLst/>
            <a:cxnLst>
              <a:cxn ang="T2">
                <a:pos x="0" y="T0"/>
              </a:cxn>
              <a:cxn ang="T3">
                <a:pos x="0" y="T1"/>
              </a:cxn>
            </a:cxnLst>
            <a:rect l="0" t="0" r="r" b="b"/>
            <a:pathLst>
              <a:path h="201929">
                <a:moveTo>
                  <a:pt x="0" y="0"/>
                </a:moveTo>
                <a:lnTo>
                  <a:pt x="0" y="201764"/>
                </a:lnTo>
              </a:path>
            </a:pathLst>
          </a:custGeom>
          <a:noFill/>
          <a:ln w="1666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0" name="object 400"/>
          <p:cNvSpPr>
            <a:spLocks/>
          </p:cNvSpPr>
          <p:nvPr/>
        </p:nvSpPr>
        <p:spPr bwMode="auto">
          <a:xfrm>
            <a:off x="7183438" y="5667375"/>
            <a:ext cx="0" cy="201613"/>
          </a:xfrm>
          <a:custGeom>
            <a:avLst/>
            <a:gdLst>
              <a:gd name="T0" fmla="*/ 0 h 201929"/>
              <a:gd name="T1" fmla="*/ 201448 h 201929"/>
              <a:gd name="T2" fmla="*/ 0 60000 65536"/>
              <a:gd name="T3" fmla="*/ 0 60000 65536"/>
            </a:gdLst>
            <a:ahLst/>
            <a:cxnLst>
              <a:cxn ang="T2">
                <a:pos x="0" y="T0"/>
              </a:cxn>
              <a:cxn ang="T3">
                <a:pos x="0" y="T1"/>
              </a:cxn>
            </a:cxnLst>
            <a:rect l="0" t="0" r="r" b="b"/>
            <a:pathLst>
              <a:path h="201929">
                <a:moveTo>
                  <a:pt x="0" y="0"/>
                </a:moveTo>
                <a:lnTo>
                  <a:pt x="0" y="201764"/>
                </a:lnTo>
              </a:path>
            </a:pathLst>
          </a:custGeom>
          <a:noFill/>
          <a:ln w="1666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1" name="object 403"/>
          <p:cNvSpPr>
            <a:spLocks/>
          </p:cNvSpPr>
          <p:nvPr/>
        </p:nvSpPr>
        <p:spPr bwMode="auto">
          <a:xfrm>
            <a:off x="10358438" y="2154238"/>
            <a:ext cx="228600" cy="0"/>
          </a:xfrm>
          <a:custGeom>
            <a:avLst/>
            <a:gdLst>
              <a:gd name="T0" fmla="*/ 228600 w 228600"/>
              <a:gd name="T1" fmla="*/ 0 w 228600"/>
              <a:gd name="T2" fmla="*/ 0 60000 65536"/>
              <a:gd name="T3" fmla="*/ 0 60000 65536"/>
            </a:gdLst>
            <a:ahLst/>
            <a:cxnLst>
              <a:cxn ang="T2">
                <a:pos x="T0" y="0"/>
              </a:cxn>
              <a:cxn ang="T3">
                <a:pos x="T1" y="0"/>
              </a:cxn>
            </a:cxnLst>
            <a:rect l="0" t="0" r="r" b="b"/>
            <a:pathLst>
              <a:path w="228600">
                <a:moveTo>
                  <a:pt x="2286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2" name="object 404"/>
          <p:cNvSpPr>
            <a:spLocks/>
          </p:cNvSpPr>
          <p:nvPr/>
        </p:nvSpPr>
        <p:spPr bwMode="auto">
          <a:xfrm>
            <a:off x="10371138" y="1989138"/>
            <a:ext cx="0" cy="165100"/>
          </a:xfrm>
          <a:custGeom>
            <a:avLst/>
            <a:gdLst>
              <a:gd name="T0" fmla="*/ 165100 h 165100"/>
              <a:gd name="T1" fmla="*/ 0 h 165100"/>
              <a:gd name="T2" fmla="*/ 0 60000 65536"/>
              <a:gd name="T3" fmla="*/ 0 60000 65536"/>
            </a:gdLst>
            <a:ahLst/>
            <a:cxnLst>
              <a:cxn ang="T2">
                <a:pos x="0" y="T0"/>
              </a:cxn>
              <a:cxn ang="T3">
                <a:pos x="0" y="T1"/>
              </a:cxn>
            </a:cxnLst>
            <a:rect l="0" t="0" r="r" b="b"/>
            <a:pathLst>
              <a:path h="165100">
                <a:moveTo>
                  <a:pt x="0" y="16510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3" name="object 405"/>
          <p:cNvSpPr>
            <a:spLocks/>
          </p:cNvSpPr>
          <p:nvPr/>
        </p:nvSpPr>
        <p:spPr bwMode="auto">
          <a:xfrm>
            <a:off x="10269538" y="1989138"/>
            <a:ext cx="114300" cy="0"/>
          </a:xfrm>
          <a:custGeom>
            <a:avLst/>
            <a:gdLst>
              <a:gd name="T0" fmla="*/ 114300 w 114300"/>
              <a:gd name="T1" fmla="*/ 0 w 114300"/>
              <a:gd name="T2" fmla="*/ 0 60000 65536"/>
              <a:gd name="T3" fmla="*/ 0 60000 65536"/>
            </a:gdLst>
            <a:ahLst/>
            <a:cxnLst>
              <a:cxn ang="T2">
                <a:pos x="T0" y="0"/>
              </a:cxn>
              <a:cxn ang="T3">
                <a:pos x="T1" y="0"/>
              </a:cxn>
            </a:cxnLst>
            <a:rect l="0" t="0" r="r" b="b"/>
            <a:pathLst>
              <a:path w="114300">
                <a:moveTo>
                  <a:pt x="1143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4" name="object 406"/>
          <p:cNvSpPr>
            <a:spLocks/>
          </p:cNvSpPr>
          <p:nvPr/>
        </p:nvSpPr>
        <p:spPr bwMode="auto">
          <a:xfrm>
            <a:off x="10244138" y="2319338"/>
            <a:ext cx="342900" cy="0"/>
          </a:xfrm>
          <a:custGeom>
            <a:avLst/>
            <a:gdLst>
              <a:gd name="T0" fmla="*/ 342900 w 342900"/>
              <a:gd name="T1" fmla="*/ 0 w 342900"/>
              <a:gd name="T2" fmla="*/ 0 60000 65536"/>
              <a:gd name="T3" fmla="*/ 0 60000 65536"/>
            </a:gdLst>
            <a:ahLst/>
            <a:cxnLst>
              <a:cxn ang="T2">
                <a:pos x="T0" y="0"/>
              </a:cxn>
              <a:cxn ang="T3">
                <a:pos x="T1" y="0"/>
              </a:cxn>
            </a:cxnLst>
            <a:rect l="0" t="0" r="r" b="b"/>
            <a:pathLst>
              <a:path w="342900">
                <a:moveTo>
                  <a:pt x="3429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5" name="object 407"/>
          <p:cNvSpPr>
            <a:spLocks/>
          </p:cNvSpPr>
          <p:nvPr/>
        </p:nvSpPr>
        <p:spPr bwMode="auto">
          <a:xfrm>
            <a:off x="10345738" y="2687638"/>
            <a:ext cx="139700" cy="0"/>
          </a:xfrm>
          <a:custGeom>
            <a:avLst/>
            <a:gdLst>
              <a:gd name="T0" fmla="*/ 139700 w 139700"/>
              <a:gd name="T1" fmla="*/ 0 w 139700"/>
              <a:gd name="T2" fmla="*/ 0 60000 65536"/>
              <a:gd name="T3" fmla="*/ 0 60000 65536"/>
            </a:gdLst>
            <a:ahLst/>
            <a:cxnLst>
              <a:cxn ang="T2">
                <a:pos x="T0" y="0"/>
              </a:cxn>
              <a:cxn ang="T3">
                <a:pos x="T1" y="0"/>
              </a:cxn>
            </a:cxnLst>
            <a:rect l="0" t="0" r="r" b="b"/>
            <a:pathLst>
              <a:path w="139700">
                <a:moveTo>
                  <a:pt x="1397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6" name="object 408"/>
          <p:cNvSpPr>
            <a:spLocks/>
          </p:cNvSpPr>
          <p:nvPr/>
        </p:nvSpPr>
        <p:spPr bwMode="auto">
          <a:xfrm>
            <a:off x="10460038" y="2471738"/>
            <a:ext cx="127000" cy="0"/>
          </a:xfrm>
          <a:custGeom>
            <a:avLst/>
            <a:gdLst>
              <a:gd name="T0" fmla="*/ 127000 w 127000"/>
              <a:gd name="T1" fmla="*/ 0 w 127000"/>
              <a:gd name="T2" fmla="*/ 0 60000 65536"/>
              <a:gd name="T3" fmla="*/ 0 60000 65536"/>
            </a:gdLst>
            <a:ahLst/>
            <a:cxnLst>
              <a:cxn ang="T2">
                <a:pos x="T0" y="0"/>
              </a:cxn>
              <a:cxn ang="T3">
                <a:pos x="T1" y="0"/>
              </a:cxn>
            </a:cxnLst>
            <a:rect l="0" t="0" r="r" b="b"/>
            <a:pathLst>
              <a:path w="127000">
                <a:moveTo>
                  <a:pt x="1270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7" name="object 409"/>
          <p:cNvSpPr>
            <a:spLocks/>
          </p:cNvSpPr>
          <p:nvPr/>
        </p:nvSpPr>
        <p:spPr bwMode="auto">
          <a:xfrm>
            <a:off x="10472738" y="2471738"/>
            <a:ext cx="0" cy="215900"/>
          </a:xfrm>
          <a:custGeom>
            <a:avLst/>
            <a:gdLst>
              <a:gd name="T0" fmla="*/ 0 h 215900"/>
              <a:gd name="T1" fmla="*/ 215900 h 215900"/>
              <a:gd name="T2" fmla="*/ 0 60000 65536"/>
              <a:gd name="T3" fmla="*/ 0 60000 65536"/>
            </a:gdLst>
            <a:ahLst/>
            <a:cxnLst>
              <a:cxn ang="T2">
                <a:pos x="0" y="T0"/>
              </a:cxn>
              <a:cxn ang="T3">
                <a:pos x="0" y="T1"/>
              </a:cxn>
            </a:cxnLst>
            <a:rect l="0" t="0" r="r" b="b"/>
            <a:pathLst>
              <a:path h="215900">
                <a:moveTo>
                  <a:pt x="0" y="0"/>
                </a:moveTo>
                <a:lnTo>
                  <a:pt x="0" y="21590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8" name="object 412"/>
          <p:cNvSpPr>
            <a:spLocks/>
          </p:cNvSpPr>
          <p:nvPr/>
        </p:nvSpPr>
        <p:spPr bwMode="auto">
          <a:xfrm>
            <a:off x="10163175" y="1939925"/>
            <a:ext cx="96838" cy="98425"/>
          </a:xfrm>
          <a:custGeom>
            <a:avLst/>
            <a:gdLst>
              <a:gd name="T0" fmla="*/ 0 w 97154"/>
              <a:gd name="T1" fmla="*/ 39177 h 97155"/>
              <a:gd name="T2" fmla="*/ 1411 w 97154"/>
              <a:gd name="T3" fmla="*/ 64089 h 97155"/>
              <a:gd name="T4" fmla="*/ 13476 w 97154"/>
              <a:gd name="T5" fmla="*/ 84164 h 97155"/>
              <a:gd name="T6" fmla="*/ 33244 w 97154"/>
              <a:gd name="T7" fmla="*/ 96406 h 97155"/>
              <a:gd name="T8" fmla="*/ 57762 w 97154"/>
              <a:gd name="T9" fmla="*/ 97820 h 97155"/>
              <a:gd name="T10" fmla="*/ 71363 w 97154"/>
              <a:gd name="T11" fmla="*/ 92876 h 97155"/>
              <a:gd name="T12" fmla="*/ 82849 w 97154"/>
              <a:gd name="T13" fmla="*/ 84150 h 97155"/>
              <a:gd name="T14" fmla="*/ 91418 w 97154"/>
              <a:gd name="T15" fmla="*/ 72461 h 97155"/>
              <a:gd name="T16" fmla="*/ 96269 w 97154"/>
              <a:gd name="T17" fmla="*/ 58630 h 97155"/>
              <a:gd name="T18" fmla="*/ 94857 w 97154"/>
              <a:gd name="T19" fmla="*/ 33712 h 97155"/>
              <a:gd name="T20" fmla="*/ 82792 w 97154"/>
              <a:gd name="T21" fmla="*/ 13639 h 97155"/>
              <a:gd name="T22" fmla="*/ 63025 w 97154"/>
              <a:gd name="T23" fmla="*/ 1404 h 97155"/>
              <a:gd name="T24" fmla="*/ 38507 w 97154"/>
              <a:gd name="T25" fmla="*/ 0 h 97155"/>
              <a:gd name="T26" fmla="*/ 24906 w 97154"/>
              <a:gd name="T27" fmla="*/ 4940 h 97155"/>
              <a:gd name="T28" fmla="*/ 13419 w 97154"/>
              <a:gd name="T29" fmla="*/ 13658 h 97155"/>
              <a:gd name="T30" fmla="*/ 4850 w 97154"/>
              <a:gd name="T31" fmla="*/ 25342 h 97155"/>
              <a:gd name="T32" fmla="*/ 0 w 97154"/>
              <a:gd name="T33" fmla="*/ 39177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79" name="object 413"/>
          <p:cNvSpPr>
            <a:spLocks/>
          </p:cNvSpPr>
          <p:nvPr/>
        </p:nvSpPr>
        <p:spPr bwMode="auto">
          <a:xfrm>
            <a:off x="10163175" y="2270125"/>
            <a:ext cx="96838" cy="98425"/>
          </a:xfrm>
          <a:custGeom>
            <a:avLst/>
            <a:gdLst>
              <a:gd name="T0" fmla="*/ 38507 w 97154"/>
              <a:gd name="T1" fmla="*/ 0 h 97155"/>
              <a:gd name="T2" fmla="*/ 24906 w 97154"/>
              <a:gd name="T3" fmla="*/ 4940 h 97155"/>
              <a:gd name="T4" fmla="*/ 13419 w 97154"/>
              <a:gd name="T5" fmla="*/ 13658 h 97155"/>
              <a:gd name="T6" fmla="*/ 4850 w 97154"/>
              <a:gd name="T7" fmla="*/ 25342 h 97155"/>
              <a:gd name="T8" fmla="*/ 0 w 97154"/>
              <a:gd name="T9" fmla="*/ 39177 h 97155"/>
              <a:gd name="T10" fmla="*/ 1411 w 97154"/>
              <a:gd name="T11" fmla="*/ 64089 h 97155"/>
              <a:gd name="T12" fmla="*/ 13476 w 97154"/>
              <a:gd name="T13" fmla="*/ 84164 h 97155"/>
              <a:gd name="T14" fmla="*/ 33244 w 97154"/>
              <a:gd name="T15" fmla="*/ 96406 h 97155"/>
              <a:gd name="T16" fmla="*/ 57762 w 97154"/>
              <a:gd name="T17" fmla="*/ 97820 h 97155"/>
              <a:gd name="T18" fmla="*/ 71363 w 97154"/>
              <a:gd name="T19" fmla="*/ 92876 h 97155"/>
              <a:gd name="T20" fmla="*/ 82849 w 97154"/>
              <a:gd name="T21" fmla="*/ 84150 h 97155"/>
              <a:gd name="T22" fmla="*/ 91418 w 97154"/>
              <a:gd name="T23" fmla="*/ 72461 h 97155"/>
              <a:gd name="T24" fmla="*/ 96269 w 97154"/>
              <a:gd name="T25" fmla="*/ 58630 h 97155"/>
              <a:gd name="T26" fmla="*/ 94857 w 97154"/>
              <a:gd name="T27" fmla="*/ 33712 h 97155"/>
              <a:gd name="T28" fmla="*/ 82792 w 97154"/>
              <a:gd name="T29" fmla="*/ 13639 h 97155"/>
              <a:gd name="T30" fmla="*/ 63025 w 97154"/>
              <a:gd name="T31" fmla="*/ 1404 h 97155"/>
              <a:gd name="T32" fmla="*/ 38507 w 97154"/>
              <a:gd name="T33" fmla="*/ 0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80" name="object 414"/>
          <p:cNvSpPr>
            <a:spLocks/>
          </p:cNvSpPr>
          <p:nvPr/>
        </p:nvSpPr>
        <p:spPr bwMode="auto">
          <a:xfrm>
            <a:off x="10163175" y="2270125"/>
            <a:ext cx="96838" cy="98425"/>
          </a:xfrm>
          <a:custGeom>
            <a:avLst/>
            <a:gdLst>
              <a:gd name="T0" fmla="*/ 0 w 97154"/>
              <a:gd name="T1" fmla="*/ 39177 h 97155"/>
              <a:gd name="T2" fmla="*/ 1411 w 97154"/>
              <a:gd name="T3" fmla="*/ 64089 h 97155"/>
              <a:gd name="T4" fmla="*/ 13476 w 97154"/>
              <a:gd name="T5" fmla="*/ 84164 h 97155"/>
              <a:gd name="T6" fmla="*/ 33244 w 97154"/>
              <a:gd name="T7" fmla="*/ 96406 h 97155"/>
              <a:gd name="T8" fmla="*/ 57762 w 97154"/>
              <a:gd name="T9" fmla="*/ 97820 h 97155"/>
              <a:gd name="T10" fmla="*/ 71363 w 97154"/>
              <a:gd name="T11" fmla="*/ 92876 h 97155"/>
              <a:gd name="T12" fmla="*/ 82849 w 97154"/>
              <a:gd name="T13" fmla="*/ 84150 h 97155"/>
              <a:gd name="T14" fmla="*/ 91418 w 97154"/>
              <a:gd name="T15" fmla="*/ 72461 h 97155"/>
              <a:gd name="T16" fmla="*/ 96269 w 97154"/>
              <a:gd name="T17" fmla="*/ 58630 h 97155"/>
              <a:gd name="T18" fmla="*/ 94857 w 97154"/>
              <a:gd name="T19" fmla="*/ 33712 h 97155"/>
              <a:gd name="T20" fmla="*/ 82792 w 97154"/>
              <a:gd name="T21" fmla="*/ 13639 h 97155"/>
              <a:gd name="T22" fmla="*/ 63025 w 97154"/>
              <a:gd name="T23" fmla="*/ 1404 h 97155"/>
              <a:gd name="T24" fmla="*/ 38507 w 97154"/>
              <a:gd name="T25" fmla="*/ 0 h 97155"/>
              <a:gd name="T26" fmla="*/ 24906 w 97154"/>
              <a:gd name="T27" fmla="*/ 4940 h 97155"/>
              <a:gd name="T28" fmla="*/ 13419 w 97154"/>
              <a:gd name="T29" fmla="*/ 13658 h 97155"/>
              <a:gd name="T30" fmla="*/ 4850 w 97154"/>
              <a:gd name="T31" fmla="*/ 25342 h 97155"/>
              <a:gd name="T32" fmla="*/ 0 w 97154"/>
              <a:gd name="T33" fmla="*/ 39177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81" name="object 415"/>
          <p:cNvSpPr>
            <a:spLocks/>
          </p:cNvSpPr>
          <p:nvPr/>
        </p:nvSpPr>
        <p:spPr bwMode="auto">
          <a:xfrm>
            <a:off x="10253663" y="2636838"/>
            <a:ext cx="96837" cy="96837"/>
          </a:xfrm>
          <a:custGeom>
            <a:avLst/>
            <a:gdLst>
              <a:gd name="T0" fmla="*/ 0 w 97154"/>
              <a:gd name="T1" fmla="*/ 38544 h 97155"/>
              <a:gd name="T2" fmla="*/ 1411 w 97154"/>
              <a:gd name="T3" fmla="*/ 63055 h 97155"/>
              <a:gd name="T4" fmla="*/ 13476 w 97154"/>
              <a:gd name="T5" fmla="*/ 82806 h 97155"/>
              <a:gd name="T6" fmla="*/ 33243 w 97154"/>
              <a:gd name="T7" fmla="*/ 94851 h 97155"/>
              <a:gd name="T8" fmla="*/ 57761 w 97154"/>
              <a:gd name="T9" fmla="*/ 96242 h 97155"/>
              <a:gd name="T10" fmla="*/ 71362 w 97154"/>
              <a:gd name="T11" fmla="*/ 91378 h 97155"/>
              <a:gd name="T12" fmla="*/ 82848 w 97154"/>
              <a:gd name="T13" fmla="*/ 82792 h 97155"/>
              <a:gd name="T14" fmla="*/ 91417 w 97154"/>
              <a:gd name="T15" fmla="*/ 71292 h 97155"/>
              <a:gd name="T16" fmla="*/ 96268 w 97154"/>
              <a:gd name="T17" fmla="*/ 57684 h 97155"/>
              <a:gd name="T18" fmla="*/ 94856 w 97154"/>
              <a:gd name="T19" fmla="*/ 33168 h 97155"/>
              <a:gd name="T20" fmla="*/ 82791 w 97154"/>
              <a:gd name="T21" fmla="*/ 13419 h 97155"/>
              <a:gd name="T22" fmla="*/ 63025 w 97154"/>
              <a:gd name="T23" fmla="*/ 1381 h 97155"/>
              <a:gd name="T24" fmla="*/ 38507 w 97154"/>
              <a:gd name="T25" fmla="*/ 0 h 97155"/>
              <a:gd name="T26" fmla="*/ 24905 w 97154"/>
              <a:gd name="T27" fmla="*/ 4860 h 97155"/>
              <a:gd name="T28" fmla="*/ 13419 w 97154"/>
              <a:gd name="T29" fmla="*/ 13438 h 97155"/>
              <a:gd name="T30" fmla="*/ 4850 w 97154"/>
              <a:gd name="T31" fmla="*/ 24933 h 97155"/>
              <a:gd name="T32" fmla="*/ 0 w 97154"/>
              <a:gd name="T33" fmla="*/ 38544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82" name="object 416"/>
          <p:cNvSpPr>
            <a:spLocks/>
          </p:cNvSpPr>
          <p:nvPr/>
        </p:nvSpPr>
        <p:spPr bwMode="auto">
          <a:xfrm>
            <a:off x="10585450" y="1651000"/>
            <a:ext cx="0" cy="957263"/>
          </a:xfrm>
          <a:custGeom>
            <a:avLst/>
            <a:gdLst>
              <a:gd name="T0" fmla="*/ 0 h 957580"/>
              <a:gd name="T1" fmla="*/ 957262 h 957580"/>
              <a:gd name="T2" fmla="*/ 0 60000 65536"/>
              <a:gd name="T3" fmla="*/ 0 60000 65536"/>
            </a:gdLst>
            <a:ahLst/>
            <a:cxnLst>
              <a:cxn ang="T2">
                <a:pos x="0" y="T0"/>
              </a:cxn>
              <a:cxn ang="T3">
                <a:pos x="0" y="T1"/>
              </a:cxn>
            </a:cxnLst>
            <a:rect l="0" t="0" r="r" b="b"/>
            <a:pathLst>
              <a:path h="957580">
                <a:moveTo>
                  <a:pt x="0" y="0"/>
                </a:moveTo>
                <a:lnTo>
                  <a:pt x="0" y="957579"/>
                </a:lnTo>
              </a:path>
            </a:pathLst>
          </a:custGeom>
          <a:noFill/>
          <a:ln w="1276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83" name="object 417"/>
          <p:cNvSpPr>
            <a:spLocks/>
          </p:cNvSpPr>
          <p:nvPr/>
        </p:nvSpPr>
        <p:spPr bwMode="auto">
          <a:xfrm>
            <a:off x="10591800" y="1651000"/>
            <a:ext cx="730250" cy="957263"/>
          </a:xfrm>
          <a:custGeom>
            <a:avLst/>
            <a:gdLst>
              <a:gd name="T0" fmla="*/ 0 w 731520"/>
              <a:gd name="T1" fmla="*/ 957111 h 956944"/>
              <a:gd name="T2" fmla="*/ 729679 w 731520"/>
              <a:gd name="T3" fmla="*/ 957111 h 956944"/>
              <a:gd name="T4" fmla="*/ 729679 w 731520"/>
              <a:gd name="T5" fmla="*/ 0 h 956944"/>
              <a:gd name="T6" fmla="*/ 0 w 731520"/>
              <a:gd name="T7" fmla="*/ 0 h 956944"/>
              <a:gd name="T8" fmla="*/ 0 w 731520"/>
              <a:gd name="T9" fmla="*/ 957111 h 9569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1520" h="956944">
                <a:moveTo>
                  <a:pt x="0" y="956792"/>
                </a:moveTo>
                <a:lnTo>
                  <a:pt x="730948" y="956792"/>
                </a:lnTo>
                <a:lnTo>
                  <a:pt x="730948" y="0"/>
                </a:lnTo>
                <a:lnTo>
                  <a:pt x="0" y="0"/>
                </a:lnTo>
                <a:lnTo>
                  <a:pt x="0" y="956792"/>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84" name="object 418"/>
          <p:cNvSpPr>
            <a:spLocks/>
          </p:cNvSpPr>
          <p:nvPr/>
        </p:nvSpPr>
        <p:spPr bwMode="auto">
          <a:xfrm>
            <a:off x="10579100" y="1638300"/>
            <a:ext cx="755650" cy="982663"/>
          </a:xfrm>
          <a:custGeom>
            <a:avLst/>
            <a:gdLst>
              <a:gd name="T0" fmla="*/ 755155 w 756920"/>
              <a:gd name="T1" fmla="*/ 982600 h 982344"/>
              <a:gd name="T2" fmla="*/ 0 w 756920"/>
              <a:gd name="T3" fmla="*/ 982600 h 982344"/>
              <a:gd name="T4" fmla="*/ 0 w 756920"/>
              <a:gd name="T5" fmla="*/ 0 h 982344"/>
              <a:gd name="T6" fmla="*/ 755155 w 756920"/>
              <a:gd name="T7" fmla="*/ 0 h 982344"/>
              <a:gd name="T8" fmla="*/ 755155 w 756920"/>
              <a:gd name="T9" fmla="*/ 982600 h 982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920" h="982344">
                <a:moveTo>
                  <a:pt x="756424" y="982281"/>
                </a:moveTo>
                <a:lnTo>
                  <a:pt x="0" y="982281"/>
                </a:lnTo>
                <a:lnTo>
                  <a:pt x="0" y="0"/>
                </a:lnTo>
                <a:lnTo>
                  <a:pt x="756424" y="0"/>
                </a:lnTo>
                <a:lnTo>
                  <a:pt x="756424" y="982281"/>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85" name="object 419"/>
          <p:cNvSpPr>
            <a:spLocks/>
          </p:cNvSpPr>
          <p:nvPr/>
        </p:nvSpPr>
        <p:spPr bwMode="auto">
          <a:xfrm>
            <a:off x="10644188" y="1920875"/>
            <a:ext cx="625475" cy="644525"/>
          </a:xfrm>
          <a:custGeom>
            <a:avLst/>
            <a:gdLst>
              <a:gd name="T0" fmla="*/ 0 w 626109"/>
              <a:gd name="T1" fmla="*/ 644297 h 643889"/>
              <a:gd name="T2" fmla="*/ 625437 w 626109"/>
              <a:gd name="T3" fmla="*/ 644297 h 643889"/>
              <a:gd name="T4" fmla="*/ 625437 w 626109"/>
              <a:gd name="T5" fmla="*/ 0 h 643889"/>
              <a:gd name="T6" fmla="*/ 0 w 626109"/>
              <a:gd name="T7" fmla="*/ 0 h 643889"/>
              <a:gd name="T8" fmla="*/ 0 w 626109"/>
              <a:gd name="T9" fmla="*/ 644297 h 64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109" h="643889">
                <a:moveTo>
                  <a:pt x="0" y="643661"/>
                </a:moveTo>
                <a:lnTo>
                  <a:pt x="626071" y="643661"/>
                </a:lnTo>
                <a:lnTo>
                  <a:pt x="626071" y="0"/>
                </a:lnTo>
                <a:lnTo>
                  <a:pt x="0" y="0"/>
                </a:lnTo>
                <a:lnTo>
                  <a:pt x="0" y="643661"/>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86" name="object 420"/>
          <p:cNvSpPr>
            <a:spLocks/>
          </p:cNvSpPr>
          <p:nvPr/>
        </p:nvSpPr>
        <p:spPr bwMode="auto">
          <a:xfrm>
            <a:off x="10669588" y="1954213"/>
            <a:ext cx="573087" cy="582612"/>
          </a:xfrm>
          <a:custGeom>
            <a:avLst/>
            <a:gdLst>
              <a:gd name="T0" fmla="*/ 0 w 572770"/>
              <a:gd name="T1" fmla="*/ 582156 h 583564"/>
              <a:gd name="T2" fmla="*/ 573010 w 572770"/>
              <a:gd name="T3" fmla="*/ 582156 h 583564"/>
              <a:gd name="T4" fmla="*/ 573010 w 572770"/>
              <a:gd name="T5" fmla="*/ 0 h 583564"/>
              <a:gd name="T6" fmla="*/ 0 w 572770"/>
              <a:gd name="T7" fmla="*/ 0 h 583564"/>
              <a:gd name="T8" fmla="*/ 0 w 572770"/>
              <a:gd name="T9" fmla="*/ 582156 h 583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2770" h="583564">
                <a:moveTo>
                  <a:pt x="0" y="583107"/>
                </a:moveTo>
                <a:lnTo>
                  <a:pt x="572693" y="583107"/>
                </a:lnTo>
                <a:lnTo>
                  <a:pt x="572693" y="0"/>
                </a:lnTo>
                <a:lnTo>
                  <a:pt x="0" y="0"/>
                </a:lnTo>
                <a:lnTo>
                  <a:pt x="0" y="583107"/>
                </a:lnTo>
                <a:close/>
              </a:path>
            </a:pathLst>
          </a:custGeom>
          <a:solidFill>
            <a:srgbClr val="6C9AB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87" name="object 421"/>
          <p:cNvSpPr>
            <a:spLocks/>
          </p:cNvSpPr>
          <p:nvPr/>
        </p:nvSpPr>
        <p:spPr bwMode="auto">
          <a:xfrm>
            <a:off x="10669588" y="1951038"/>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88" name="object 422"/>
          <p:cNvSpPr>
            <a:spLocks/>
          </p:cNvSpPr>
          <p:nvPr/>
        </p:nvSpPr>
        <p:spPr bwMode="auto">
          <a:xfrm>
            <a:off x="10669588" y="2047875"/>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89" name="object 423"/>
          <p:cNvSpPr>
            <a:spLocks/>
          </p:cNvSpPr>
          <p:nvPr/>
        </p:nvSpPr>
        <p:spPr bwMode="auto">
          <a:xfrm>
            <a:off x="10669588" y="2144713"/>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90" name="object 424"/>
          <p:cNvSpPr>
            <a:spLocks/>
          </p:cNvSpPr>
          <p:nvPr/>
        </p:nvSpPr>
        <p:spPr bwMode="auto">
          <a:xfrm>
            <a:off x="10669588" y="2241550"/>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91" name="object 425"/>
          <p:cNvSpPr>
            <a:spLocks/>
          </p:cNvSpPr>
          <p:nvPr/>
        </p:nvSpPr>
        <p:spPr bwMode="auto">
          <a:xfrm>
            <a:off x="10669588" y="2338388"/>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92" name="object 426"/>
          <p:cNvSpPr>
            <a:spLocks/>
          </p:cNvSpPr>
          <p:nvPr/>
        </p:nvSpPr>
        <p:spPr bwMode="auto">
          <a:xfrm>
            <a:off x="10669588" y="2436813"/>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93" name="object 427"/>
          <p:cNvSpPr>
            <a:spLocks/>
          </p:cNvSpPr>
          <p:nvPr/>
        </p:nvSpPr>
        <p:spPr bwMode="auto">
          <a:xfrm>
            <a:off x="10669588" y="2533650"/>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94" name="object 428"/>
          <p:cNvSpPr>
            <a:spLocks/>
          </p:cNvSpPr>
          <p:nvPr/>
        </p:nvSpPr>
        <p:spPr bwMode="auto">
          <a:xfrm>
            <a:off x="10637838" y="1879600"/>
            <a:ext cx="638175" cy="12700"/>
          </a:xfrm>
          <a:custGeom>
            <a:avLst/>
            <a:gdLst>
              <a:gd name="T0" fmla="*/ 0 w 638809"/>
              <a:gd name="T1" fmla="*/ 12700 h 12700"/>
              <a:gd name="T2" fmla="*/ 638175 w 638809"/>
              <a:gd name="T3" fmla="*/ 12700 h 12700"/>
              <a:gd name="T4" fmla="*/ 638175 w 638809"/>
              <a:gd name="T5" fmla="*/ 0 h 12700"/>
              <a:gd name="T6" fmla="*/ 0 w 638809"/>
              <a:gd name="T7" fmla="*/ 0 h 12700"/>
              <a:gd name="T8" fmla="*/ 0 w 638809"/>
              <a:gd name="T9" fmla="*/ 12700 h 12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09" h="12700">
                <a:moveTo>
                  <a:pt x="0" y="12700"/>
                </a:moveTo>
                <a:lnTo>
                  <a:pt x="638809" y="12700"/>
                </a:lnTo>
                <a:lnTo>
                  <a:pt x="638809" y="0"/>
                </a:lnTo>
                <a:lnTo>
                  <a:pt x="0" y="0"/>
                </a:lnTo>
                <a:lnTo>
                  <a:pt x="0" y="12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95" name="object 429"/>
          <p:cNvSpPr>
            <a:spLocks/>
          </p:cNvSpPr>
          <p:nvPr/>
        </p:nvSpPr>
        <p:spPr bwMode="auto">
          <a:xfrm>
            <a:off x="10644188" y="1704975"/>
            <a:ext cx="0" cy="174625"/>
          </a:xfrm>
          <a:custGeom>
            <a:avLst/>
            <a:gdLst>
              <a:gd name="T0" fmla="*/ 0 h 175260"/>
              <a:gd name="T1" fmla="*/ 174625 h 175260"/>
              <a:gd name="T2" fmla="*/ 0 60000 65536"/>
              <a:gd name="T3" fmla="*/ 0 60000 65536"/>
            </a:gdLst>
            <a:ahLst/>
            <a:cxnLst>
              <a:cxn ang="T2">
                <a:pos x="0" y="T0"/>
              </a:cxn>
              <a:cxn ang="T3">
                <a:pos x="0" y="T1"/>
              </a:cxn>
            </a:cxnLst>
            <a:rect l="0" t="0" r="r" b="b"/>
            <a:pathLst>
              <a:path h="175260">
                <a:moveTo>
                  <a:pt x="0" y="0"/>
                </a:moveTo>
                <a:lnTo>
                  <a:pt x="0" y="175260"/>
                </a:lnTo>
              </a:path>
            </a:pathLst>
          </a:custGeom>
          <a:noFill/>
          <a:ln w="12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96" name="object 430"/>
          <p:cNvSpPr>
            <a:spLocks/>
          </p:cNvSpPr>
          <p:nvPr/>
        </p:nvSpPr>
        <p:spPr bwMode="auto">
          <a:xfrm>
            <a:off x="10637838" y="1692275"/>
            <a:ext cx="638175" cy="12700"/>
          </a:xfrm>
          <a:custGeom>
            <a:avLst/>
            <a:gdLst>
              <a:gd name="T0" fmla="*/ 0 w 638809"/>
              <a:gd name="T1" fmla="*/ 12700 h 12700"/>
              <a:gd name="T2" fmla="*/ 638175 w 638809"/>
              <a:gd name="T3" fmla="*/ 12700 h 12700"/>
              <a:gd name="T4" fmla="*/ 638175 w 638809"/>
              <a:gd name="T5" fmla="*/ 0 h 12700"/>
              <a:gd name="T6" fmla="*/ 0 w 638809"/>
              <a:gd name="T7" fmla="*/ 0 h 12700"/>
              <a:gd name="T8" fmla="*/ 0 w 638809"/>
              <a:gd name="T9" fmla="*/ 12700 h 12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09" h="12700">
                <a:moveTo>
                  <a:pt x="0" y="12700"/>
                </a:moveTo>
                <a:lnTo>
                  <a:pt x="638809" y="12700"/>
                </a:lnTo>
                <a:lnTo>
                  <a:pt x="638809" y="0"/>
                </a:lnTo>
                <a:lnTo>
                  <a:pt x="0" y="0"/>
                </a:lnTo>
                <a:lnTo>
                  <a:pt x="0" y="12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097" name="object 431"/>
          <p:cNvSpPr>
            <a:spLocks/>
          </p:cNvSpPr>
          <p:nvPr/>
        </p:nvSpPr>
        <p:spPr bwMode="auto">
          <a:xfrm>
            <a:off x="11269663" y="1704975"/>
            <a:ext cx="0" cy="174625"/>
          </a:xfrm>
          <a:custGeom>
            <a:avLst/>
            <a:gdLst>
              <a:gd name="T0" fmla="*/ 0 h 175260"/>
              <a:gd name="T1" fmla="*/ 174371 h 175260"/>
              <a:gd name="T2" fmla="*/ 0 60000 65536"/>
              <a:gd name="T3" fmla="*/ 0 60000 65536"/>
            </a:gdLst>
            <a:ahLst/>
            <a:cxnLst>
              <a:cxn ang="T2">
                <a:pos x="0" y="T0"/>
              </a:cxn>
              <a:cxn ang="T3">
                <a:pos x="0" y="T1"/>
              </a:cxn>
            </a:cxnLst>
            <a:rect l="0" t="0" r="r" b="b"/>
            <a:pathLst>
              <a:path h="175260">
                <a:moveTo>
                  <a:pt x="0" y="0"/>
                </a:moveTo>
                <a:lnTo>
                  <a:pt x="0" y="175005"/>
                </a:lnTo>
              </a:path>
            </a:pathLst>
          </a:custGeom>
          <a:noFill/>
          <a:ln w="127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98" name="object 432"/>
          <p:cNvSpPr>
            <a:spLocks/>
          </p:cNvSpPr>
          <p:nvPr/>
        </p:nvSpPr>
        <p:spPr bwMode="auto">
          <a:xfrm>
            <a:off x="10650538" y="1704975"/>
            <a:ext cx="612775" cy="174625"/>
          </a:xfrm>
          <a:custGeom>
            <a:avLst/>
            <a:gdLst>
              <a:gd name="T0" fmla="*/ 0 w 613409"/>
              <a:gd name="T1" fmla="*/ 174371 h 175260"/>
              <a:gd name="T2" fmla="*/ 612699 w 613409"/>
              <a:gd name="T3" fmla="*/ 174371 h 175260"/>
              <a:gd name="T4" fmla="*/ 612699 w 613409"/>
              <a:gd name="T5" fmla="*/ 0 h 175260"/>
              <a:gd name="T6" fmla="*/ 0 w 613409"/>
              <a:gd name="T7" fmla="*/ 0 h 175260"/>
              <a:gd name="T8" fmla="*/ 0 w 613409"/>
              <a:gd name="T9" fmla="*/ 174371 h 175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09" h="175260">
                <a:moveTo>
                  <a:pt x="0" y="175005"/>
                </a:moveTo>
                <a:lnTo>
                  <a:pt x="613333" y="175005"/>
                </a:lnTo>
                <a:lnTo>
                  <a:pt x="613333" y="0"/>
                </a:lnTo>
                <a:lnTo>
                  <a:pt x="0" y="0"/>
                </a:lnTo>
                <a:lnTo>
                  <a:pt x="0" y="175005"/>
                </a:lnTo>
                <a:close/>
              </a:path>
            </a:pathLst>
          </a:custGeom>
          <a:noFill/>
          <a:ln w="12699">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099" name="object 433"/>
          <p:cNvSpPr>
            <a:spLocks/>
          </p:cNvSpPr>
          <p:nvPr/>
        </p:nvSpPr>
        <p:spPr bwMode="auto">
          <a:xfrm>
            <a:off x="10637838" y="1692275"/>
            <a:ext cx="638175" cy="200025"/>
          </a:xfrm>
          <a:custGeom>
            <a:avLst/>
            <a:gdLst>
              <a:gd name="T0" fmla="*/ 638175 w 638809"/>
              <a:gd name="T1" fmla="*/ 199848 h 200660"/>
              <a:gd name="T2" fmla="*/ 0 w 638809"/>
              <a:gd name="T3" fmla="*/ 199848 h 200660"/>
              <a:gd name="T4" fmla="*/ 0 w 638809"/>
              <a:gd name="T5" fmla="*/ 0 h 200660"/>
              <a:gd name="T6" fmla="*/ 638175 w 638809"/>
              <a:gd name="T7" fmla="*/ 0 h 200660"/>
              <a:gd name="T8" fmla="*/ 638175 w 638809"/>
              <a:gd name="T9" fmla="*/ 199848 h 2006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09" h="200660">
                <a:moveTo>
                  <a:pt x="638809" y="200482"/>
                </a:moveTo>
                <a:lnTo>
                  <a:pt x="0" y="200482"/>
                </a:lnTo>
                <a:lnTo>
                  <a:pt x="0" y="0"/>
                </a:lnTo>
                <a:lnTo>
                  <a:pt x="638809" y="0"/>
                </a:lnTo>
                <a:lnTo>
                  <a:pt x="638809" y="200482"/>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00" name="object 434"/>
          <p:cNvSpPr>
            <a:spLocks/>
          </p:cNvSpPr>
          <p:nvPr/>
        </p:nvSpPr>
        <p:spPr bwMode="auto">
          <a:xfrm>
            <a:off x="10717213" y="1981200"/>
            <a:ext cx="234950" cy="0"/>
          </a:xfrm>
          <a:custGeom>
            <a:avLst/>
            <a:gdLst>
              <a:gd name="T0" fmla="*/ 0 w 235584"/>
              <a:gd name="T1" fmla="*/ 234558 w 235584"/>
              <a:gd name="T2" fmla="*/ 0 60000 65536"/>
              <a:gd name="T3" fmla="*/ 0 60000 65536"/>
            </a:gdLst>
            <a:ahLst/>
            <a:cxnLst>
              <a:cxn ang="T2">
                <a:pos x="T0" y="0"/>
              </a:cxn>
              <a:cxn ang="T3">
                <a:pos x="T1" y="0"/>
              </a:cxn>
            </a:cxnLst>
            <a:rect l="0" t="0" r="r" b="b"/>
            <a:pathLst>
              <a:path w="235584">
                <a:moveTo>
                  <a:pt x="0" y="0"/>
                </a:moveTo>
                <a:lnTo>
                  <a:pt x="235191"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01" name="object 435"/>
          <p:cNvSpPr>
            <a:spLocks/>
          </p:cNvSpPr>
          <p:nvPr/>
        </p:nvSpPr>
        <p:spPr bwMode="auto">
          <a:xfrm>
            <a:off x="10717213" y="1995488"/>
            <a:ext cx="234950" cy="0"/>
          </a:xfrm>
          <a:custGeom>
            <a:avLst/>
            <a:gdLst>
              <a:gd name="T0" fmla="*/ 0 w 235584"/>
              <a:gd name="T1" fmla="*/ 234558 w 235584"/>
              <a:gd name="T2" fmla="*/ 0 60000 65536"/>
              <a:gd name="T3" fmla="*/ 0 60000 65536"/>
            </a:gdLst>
            <a:ahLst/>
            <a:cxnLst>
              <a:cxn ang="T2">
                <a:pos x="T0" y="0"/>
              </a:cxn>
              <a:cxn ang="T3">
                <a:pos x="T1" y="0"/>
              </a:cxn>
            </a:cxnLst>
            <a:rect l="0" t="0" r="r" b="b"/>
            <a:pathLst>
              <a:path w="235584">
                <a:moveTo>
                  <a:pt x="0" y="0"/>
                </a:moveTo>
                <a:lnTo>
                  <a:pt x="235191"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02" name="object 436"/>
          <p:cNvSpPr>
            <a:spLocks/>
          </p:cNvSpPr>
          <p:nvPr/>
        </p:nvSpPr>
        <p:spPr bwMode="auto">
          <a:xfrm>
            <a:off x="10717213" y="2009775"/>
            <a:ext cx="234950" cy="0"/>
          </a:xfrm>
          <a:custGeom>
            <a:avLst/>
            <a:gdLst>
              <a:gd name="T0" fmla="*/ 0 w 235584"/>
              <a:gd name="T1" fmla="*/ 234558 w 235584"/>
              <a:gd name="T2" fmla="*/ 0 60000 65536"/>
              <a:gd name="T3" fmla="*/ 0 60000 65536"/>
            </a:gdLst>
            <a:ahLst/>
            <a:cxnLst>
              <a:cxn ang="T2">
                <a:pos x="T0" y="0"/>
              </a:cxn>
              <a:cxn ang="T3">
                <a:pos x="T1" y="0"/>
              </a:cxn>
            </a:cxnLst>
            <a:rect l="0" t="0" r="r" b="b"/>
            <a:pathLst>
              <a:path w="235584">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03" name="object 437"/>
          <p:cNvSpPr>
            <a:spLocks/>
          </p:cNvSpPr>
          <p:nvPr/>
        </p:nvSpPr>
        <p:spPr bwMode="auto">
          <a:xfrm>
            <a:off x="10717213" y="2022475"/>
            <a:ext cx="234950" cy="0"/>
          </a:xfrm>
          <a:custGeom>
            <a:avLst/>
            <a:gdLst>
              <a:gd name="T0" fmla="*/ 0 w 235584"/>
              <a:gd name="T1" fmla="*/ 234558 w 235584"/>
              <a:gd name="T2" fmla="*/ 0 60000 65536"/>
              <a:gd name="T3" fmla="*/ 0 60000 65536"/>
            </a:gdLst>
            <a:ahLst/>
            <a:cxnLst>
              <a:cxn ang="T2">
                <a:pos x="T0" y="0"/>
              </a:cxn>
              <a:cxn ang="T3">
                <a:pos x="T1" y="0"/>
              </a:cxn>
            </a:cxnLst>
            <a:rect l="0" t="0" r="r" b="b"/>
            <a:pathLst>
              <a:path w="235584">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04" name="object 438"/>
          <p:cNvSpPr>
            <a:spLocks/>
          </p:cNvSpPr>
          <p:nvPr/>
        </p:nvSpPr>
        <p:spPr bwMode="auto">
          <a:xfrm>
            <a:off x="11179175" y="1982788"/>
            <a:ext cx="36513" cy="36512"/>
          </a:xfrm>
          <a:custGeom>
            <a:avLst/>
            <a:gdLst>
              <a:gd name="T0" fmla="*/ 18243 w 36195"/>
              <a:gd name="T1" fmla="*/ 0 h 36194"/>
              <a:gd name="T2" fmla="*/ 11139 w 36195"/>
              <a:gd name="T3" fmla="*/ 1434 h 36194"/>
              <a:gd name="T4" fmla="*/ 5341 w 36195"/>
              <a:gd name="T5" fmla="*/ 5346 h 36194"/>
              <a:gd name="T6" fmla="*/ 1432 w 36195"/>
              <a:gd name="T7" fmla="*/ 11144 h 36194"/>
              <a:gd name="T8" fmla="*/ 0 w 36195"/>
              <a:gd name="T9" fmla="*/ 18243 h 36194"/>
              <a:gd name="T10" fmla="*/ 1432 w 36195"/>
              <a:gd name="T11" fmla="*/ 25355 h 36194"/>
              <a:gd name="T12" fmla="*/ 5341 w 36195"/>
              <a:gd name="T13" fmla="*/ 31157 h 36194"/>
              <a:gd name="T14" fmla="*/ 11139 w 36195"/>
              <a:gd name="T15" fmla="*/ 35066 h 36194"/>
              <a:gd name="T16" fmla="*/ 18243 w 36195"/>
              <a:gd name="T17" fmla="*/ 36500 h 36194"/>
              <a:gd name="T18" fmla="*/ 25350 w 36195"/>
              <a:gd name="T19" fmla="*/ 35066 h 36194"/>
              <a:gd name="T20" fmla="*/ 31152 w 36195"/>
              <a:gd name="T21" fmla="*/ 31157 h 36194"/>
              <a:gd name="T22" fmla="*/ 35065 w 36195"/>
              <a:gd name="T23" fmla="*/ 25355 h 36194"/>
              <a:gd name="T24" fmla="*/ 36500 w 36195"/>
              <a:gd name="T25" fmla="*/ 18243 h 36194"/>
              <a:gd name="T26" fmla="*/ 35065 w 36195"/>
              <a:gd name="T27" fmla="*/ 11144 h 36194"/>
              <a:gd name="T28" fmla="*/ 31152 w 36195"/>
              <a:gd name="T29" fmla="*/ 5346 h 36194"/>
              <a:gd name="T30" fmla="*/ 25350 w 36195"/>
              <a:gd name="T31" fmla="*/ 1434 h 36194"/>
              <a:gd name="T32" fmla="*/ 18243 w 36195"/>
              <a:gd name="T33" fmla="*/ 0 h 36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4">
                <a:moveTo>
                  <a:pt x="18084" y="0"/>
                </a:moveTo>
                <a:lnTo>
                  <a:pt x="11042" y="1422"/>
                </a:lnTo>
                <a:lnTo>
                  <a:pt x="5294" y="5299"/>
                </a:lnTo>
                <a:lnTo>
                  <a:pt x="1420" y="11047"/>
                </a:lnTo>
                <a:lnTo>
                  <a:pt x="0" y="18084"/>
                </a:lnTo>
                <a:lnTo>
                  <a:pt x="1420" y="25134"/>
                </a:lnTo>
                <a:lnTo>
                  <a:pt x="5294" y="30886"/>
                </a:lnTo>
                <a:lnTo>
                  <a:pt x="11042" y="34761"/>
                </a:lnTo>
                <a:lnTo>
                  <a:pt x="18084" y="36182"/>
                </a:lnTo>
                <a:lnTo>
                  <a:pt x="25129" y="34761"/>
                </a:lnTo>
                <a:lnTo>
                  <a:pt x="30881" y="30886"/>
                </a:lnTo>
                <a:lnTo>
                  <a:pt x="34760" y="25134"/>
                </a:lnTo>
                <a:lnTo>
                  <a:pt x="36182" y="18084"/>
                </a:lnTo>
                <a:lnTo>
                  <a:pt x="34760" y="11047"/>
                </a:lnTo>
                <a:lnTo>
                  <a:pt x="30881" y="5299"/>
                </a:lnTo>
                <a:lnTo>
                  <a:pt x="25129" y="1422"/>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05" name="object 439"/>
          <p:cNvSpPr>
            <a:spLocks/>
          </p:cNvSpPr>
          <p:nvPr/>
        </p:nvSpPr>
        <p:spPr bwMode="auto">
          <a:xfrm>
            <a:off x="11172825" y="1976438"/>
            <a:ext cx="50800" cy="49212"/>
          </a:xfrm>
          <a:custGeom>
            <a:avLst/>
            <a:gdLst>
              <a:gd name="T0" fmla="*/ 25088 w 49529"/>
              <a:gd name="T1" fmla="*/ 0 h 49530"/>
              <a:gd name="T2" fmla="*/ 15332 w 49529"/>
              <a:gd name="T3" fmla="*/ 1913 h 49530"/>
              <a:gd name="T4" fmla="*/ 7356 w 49529"/>
              <a:gd name="T5" fmla="*/ 7126 h 49530"/>
              <a:gd name="T6" fmla="*/ 1974 w 49529"/>
              <a:gd name="T7" fmla="*/ 14852 h 49530"/>
              <a:gd name="T8" fmla="*/ 0 w 49529"/>
              <a:gd name="T9" fmla="*/ 24303 h 49530"/>
              <a:gd name="T10" fmla="*/ 1974 w 49529"/>
              <a:gd name="T11" fmla="*/ 33754 h 49530"/>
              <a:gd name="T12" fmla="*/ 7356 w 49529"/>
              <a:gd name="T13" fmla="*/ 41480 h 49530"/>
              <a:gd name="T14" fmla="*/ 15332 w 49529"/>
              <a:gd name="T15" fmla="*/ 46693 h 49530"/>
              <a:gd name="T16" fmla="*/ 25088 w 49529"/>
              <a:gd name="T17" fmla="*/ 48606 h 49530"/>
              <a:gd name="T18" fmla="*/ 34846 w 49529"/>
              <a:gd name="T19" fmla="*/ 46693 h 49530"/>
              <a:gd name="T20" fmla="*/ 42825 w 49529"/>
              <a:gd name="T21" fmla="*/ 41480 h 49530"/>
              <a:gd name="T22" fmla="*/ 46672 w 49529"/>
              <a:gd name="T23" fmla="*/ 35962 h 49530"/>
              <a:gd name="T24" fmla="*/ 18457 w 49529"/>
              <a:gd name="T25" fmla="*/ 35962 h 49530"/>
              <a:gd name="T26" fmla="*/ 13052 w 49529"/>
              <a:gd name="T27" fmla="*/ 30725 h 49530"/>
              <a:gd name="T28" fmla="*/ 13052 w 49529"/>
              <a:gd name="T29" fmla="*/ 17879 h 49530"/>
              <a:gd name="T30" fmla="*/ 18457 w 49529"/>
              <a:gd name="T31" fmla="*/ 12656 h 49530"/>
              <a:gd name="T32" fmla="*/ 46681 w 49529"/>
              <a:gd name="T33" fmla="*/ 12656 h 49530"/>
              <a:gd name="T34" fmla="*/ 42825 w 49529"/>
              <a:gd name="T35" fmla="*/ 7126 h 49530"/>
              <a:gd name="T36" fmla="*/ 34846 w 49529"/>
              <a:gd name="T37" fmla="*/ 1913 h 49530"/>
              <a:gd name="T38" fmla="*/ 25088 w 49529"/>
              <a:gd name="T39" fmla="*/ 0 h 49530"/>
              <a:gd name="T40" fmla="*/ 46681 w 49529"/>
              <a:gd name="T41" fmla="*/ 12656 h 49530"/>
              <a:gd name="T42" fmla="*/ 31731 w 49529"/>
              <a:gd name="T43" fmla="*/ 12656 h 49530"/>
              <a:gd name="T44" fmla="*/ 37124 w 49529"/>
              <a:gd name="T45" fmla="*/ 17879 h 49530"/>
              <a:gd name="T46" fmla="*/ 37124 w 49529"/>
              <a:gd name="T47" fmla="*/ 30725 h 49530"/>
              <a:gd name="T48" fmla="*/ 31731 w 49529"/>
              <a:gd name="T49" fmla="*/ 35962 h 49530"/>
              <a:gd name="T50" fmla="*/ 46672 w 49529"/>
              <a:gd name="T51" fmla="*/ 35962 h 49530"/>
              <a:gd name="T52" fmla="*/ 48211 w 49529"/>
              <a:gd name="T53" fmla="*/ 33754 h 49530"/>
              <a:gd name="T54" fmla="*/ 50189 w 49529"/>
              <a:gd name="T55" fmla="*/ 24303 h 49530"/>
              <a:gd name="T56" fmla="*/ 48211 w 49529"/>
              <a:gd name="T57" fmla="*/ 14852 h 49530"/>
              <a:gd name="T58" fmla="*/ 46681 w 49529"/>
              <a:gd name="T59" fmla="*/ 12656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2"/>
                </a:lnTo>
                <a:lnTo>
                  <a:pt x="1925" y="14948"/>
                </a:lnTo>
                <a:lnTo>
                  <a:pt x="0" y="24460"/>
                </a:lnTo>
                <a:lnTo>
                  <a:pt x="1925" y="33972"/>
                </a:lnTo>
                <a:lnTo>
                  <a:pt x="7172" y="41748"/>
                </a:lnTo>
                <a:lnTo>
                  <a:pt x="14948" y="46995"/>
                </a:lnTo>
                <a:lnTo>
                  <a:pt x="24460" y="48920"/>
                </a:lnTo>
                <a:lnTo>
                  <a:pt x="33974" y="46995"/>
                </a:lnTo>
                <a:lnTo>
                  <a:pt x="41754" y="41748"/>
                </a:lnTo>
                <a:lnTo>
                  <a:pt x="45504" y="36194"/>
                </a:lnTo>
                <a:lnTo>
                  <a:pt x="17995" y="36194"/>
                </a:lnTo>
                <a:lnTo>
                  <a:pt x="12725" y="30924"/>
                </a:lnTo>
                <a:lnTo>
                  <a:pt x="12725" y="17995"/>
                </a:lnTo>
                <a:lnTo>
                  <a:pt x="17995" y="12738"/>
                </a:lnTo>
                <a:lnTo>
                  <a:pt x="45513" y="12738"/>
                </a:lnTo>
                <a:lnTo>
                  <a:pt x="41754" y="7172"/>
                </a:lnTo>
                <a:lnTo>
                  <a:pt x="33974" y="1925"/>
                </a:lnTo>
                <a:lnTo>
                  <a:pt x="24460" y="0"/>
                </a:lnTo>
                <a:close/>
              </a:path>
              <a:path w="49529" h="49530">
                <a:moveTo>
                  <a:pt x="45513" y="12738"/>
                </a:moveTo>
                <a:lnTo>
                  <a:pt x="30937" y="12738"/>
                </a:lnTo>
                <a:lnTo>
                  <a:pt x="36195" y="17995"/>
                </a:lnTo>
                <a:lnTo>
                  <a:pt x="36195" y="30924"/>
                </a:lnTo>
                <a:lnTo>
                  <a:pt x="30937" y="36194"/>
                </a:lnTo>
                <a:lnTo>
                  <a:pt x="45504" y="36194"/>
                </a:lnTo>
                <a:lnTo>
                  <a:pt x="47005" y="33972"/>
                </a:lnTo>
                <a:lnTo>
                  <a:pt x="48933" y="24460"/>
                </a:lnTo>
                <a:lnTo>
                  <a:pt x="47005" y="14948"/>
                </a:lnTo>
                <a:lnTo>
                  <a:pt x="45513"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06" name="object 440"/>
          <p:cNvSpPr>
            <a:spLocks/>
          </p:cNvSpPr>
          <p:nvPr/>
        </p:nvSpPr>
        <p:spPr bwMode="auto">
          <a:xfrm>
            <a:off x="10715625" y="2076450"/>
            <a:ext cx="236538" cy="0"/>
          </a:xfrm>
          <a:custGeom>
            <a:avLst/>
            <a:gdLst>
              <a:gd name="T0" fmla="*/ 0 w 235584"/>
              <a:gd name="T1" fmla="*/ 236155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07" name="object 441"/>
          <p:cNvSpPr>
            <a:spLocks/>
          </p:cNvSpPr>
          <p:nvPr/>
        </p:nvSpPr>
        <p:spPr bwMode="auto">
          <a:xfrm>
            <a:off x="10715625" y="2090738"/>
            <a:ext cx="236538" cy="0"/>
          </a:xfrm>
          <a:custGeom>
            <a:avLst/>
            <a:gdLst>
              <a:gd name="T0" fmla="*/ 0 w 235584"/>
              <a:gd name="T1" fmla="*/ 236155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08" name="object 442"/>
          <p:cNvSpPr>
            <a:spLocks/>
          </p:cNvSpPr>
          <p:nvPr/>
        </p:nvSpPr>
        <p:spPr bwMode="auto">
          <a:xfrm>
            <a:off x="10715625" y="2105025"/>
            <a:ext cx="236538" cy="0"/>
          </a:xfrm>
          <a:custGeom>
            <a:avLst/>
            <a:gdLst>
              <a:gd name="T0" fmla="*/ 0 w 235584"/>
              <a:gd name="T1" fmla="*/ 236155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09" name="object 443"/>
          <p:cNvSpPr>
            <a:spLocks/>
          </p:cNvSpPr>
          <p:nvPr/>
        </p:nvSpPr>
        <p:spPr bwMode="auto">
          <a:xfrm>
            <a:off x="10715625" y="2117725"/>
            <a:ext cx="236538" cy="0"/>
          </a:xfrm>
          <a:custGeom>
            <a:avLst/>
            <a:gdLst>
              <a:gd name="T0" fmla="*/ 0 w 235584"/>
              <a:gd name="T1" fmla="*/ 236155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10" name="object 444"/>
          <p:cNvSpPr>
            <a:spLocks/>
          </p:cNvSpPr>
          <p:nvPr/>
        </p:nvSpPr>
        <p:spPr bwMode="auto">
          <a:xfrm>
            <a:off x="11179175" y="2078038"/>
            <a:ext cx="34925" cy="36512"/>
          </a:xfrm>
          <a:custGeom>
            <a:avLst/>
            <a:gdLst>
              <a:gd name="T0" fmla="*/ 17462 w 36195"/>
              <a:gd name="T1" fmla="*/ 0 h 36830"/>
              <a:gd name="T2" fmla="*/ 10665 w 36195"/>
              <a:gd name="T3" fmla="*/ 1410 h 36830"/>
              <a:gd name="T4" fmla="*/ 5114 w 36195"/>
              <a:gd name="T5" fmla="*/ 5254 h 36830"/>
              <a:gd name="T6" fmla="*/ 1372 w 36195"/>
              <a:gd name="T7" fmla="*/ 10958 h 36830"/>
              <a:gd name="T8" fmla="*/ 0 w 36195"/>
              <a:gd name="T9" fmla="*/ 17941 h 36830"/>
              <a:gd name="T10" fmla="*/ 1372 w 36195"/>
              <a:gd name="T11" fmla="*/ 24921 h 36830"/>
              <a:gd name="T12" fmla="*/ 5114 w 36195"/>
              <a:gd name="T13" fmla="*/ 30628 h 36830"/>
              <a:gd name="T14" fmla="*/ 10665 w 36195"/>
              <a:gd name="T15" fmla="*/ 34481 h 36830"/>
              <a:gd name="T16" fmla="*/ 17462 w 36195"/>
              <a:gd name="T17" fmla="*/ 35894 h 36830"/>
              <a:gd name="T18" fmla="*/ 24257 w 36195"/>
              <a:gd name="T19" fmla="*/ 34481 h 36830"/>
              <a:gd name="T20" fmla="*/ 29803 w 36195"/>
              <a:gd name="T21" fmla="*/ 30628 h 36830"/>
              <a:gd name="T22" fmla="*/ 33542 w 36195"/>
              <a:gd name="T23" fmla="*/ 24921 h 36830"/>
              <a:gd name="T24" fmla="*/ 34912 w 36195"/>
              <a:gd name="T25" fmla="*/ 17941 h 36830"/>
              <a:gd name="T26" fmla="*/ 33542 w 36195"/>
              <a:gd name="T27" fmla="*/ 10958 h 36830"/>
              <a:gd name="T28" fmla="*/ 29803 w 36195"/>
              <a:gd name="T29" fmla="*/ 5254 h 36830"/>
              <a:gd name="T30" fmla="*/ 24257 w 36195"/>
              <a:gd name="T31" fmla="*/ 1410 h 36830"/>
              <a:gd name="T32" fmla="*/ 17462 w 36195"/>
              <a:gd name="T33" fmla="*/ 0 h 36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30">
                <a:moveTo>
                  <a:pt x="18097" y="0"/>
                </a:moveTo>
                <a:lnTo>
                  <a:pt x="11053" y="1422"/>
                </a:lnTo>
                <a:lnTo>
                  <a:pt x="5300" y="5300"/>
                </a:lnTo>
                <a:lnTo>
                  <a:pt x="1422" y="11053"/>
                </a:lnTo>
                <a:lnTo>
                  <a:pt x="0" y="18097"/>
                </a:lnTo>
                <a:lnTo>
                  <a:pt x="1422" y="25138"/>
                </a:lnTo>
                <a:lnTo>
                  <a:pt x="5300" y="30895"/>
                </a:lnTo>
                <a:lnTo>
                  <a:pt x="11053" y="34781"/>
                </a:lnTo>
                <a:lnTo>
                  <a:pt x="18097" y="36207"/>
                </a:lnTo>
                <a:lnTo>
                  <a:pt x="25139" y="34781"/>
                </a:lnTo>
                <a:lnTo>
                  <a:pt x="30887" y="30895"/>
                </a:lnTo>
                <a:lnTo>
                  <a:pt x="34762" y="25138"/>
                </a:lnTo>
                <a:lnTo>
                  <a:pt x="36182" y="18097"/>
                </a:lnTo>
                <a:lnTo>
                  <a:pt x="34762" y="11053"/>
                </a:lnTo>
                <a:lnTo>
                  <a:pt x="30887" y="5300"/>
                </a:lnTo>
                <a:lnTo>
                  <a:pt x="25139" y="1422"/>
                </a:lnTo>
                <a:lnTo>
                  <a:pt x="18097"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11" name="object 445"/>
          <p:cNvSpPr>
            <a:spLocks/>
          </p:cNvSpPr>
          <p:nvPr/>
        </p:nvSpPr>
        <p:spPr bwMode="auto">
          <a:xfrm>
            <a:off x="11172825" y="2071688"/>
            <a:ext cx="49213" cy="49212"/>
          </a:xfrm>
          <a:custGeom>
            <a:avLst/>
            <a:gdLst>
              <a:gd name="T0" fmla="*/ 24304 w 49529"/>
              <a:gd name="T1" fmla="*/ 0 h 49530"/>
              <a:gd name="T2" fmla="*/ 14853 w 49529"/>
              <a:gd name="T3" fmla="*/ 1913 h 49530"/>
              <a:gd name="T4" fmla="*/ 7126 w 49529"/>
              <a:gd name="T5" fmla="*/ 7126 h 49530"/>
              <a:gd name="T6" fmla="*/ 1913 w 49529"/>
              <a:gd name="T7" fmla="*/ 14852 h 49530"/>
              <a:gd name="T8" fmla="*/ 0 w 49529"/>
              <a:gd name="T9" fmla="*/ 24303 h 49530"/>
              <a:gd name="T10" fmla="*/ 1913 w 49529"/>
              <a:gd name="T11" fmla="*/ 33743 h 49530"/>
              <a:gd name="T12" fmla="*/ 7126 w 49529"/>
              <a:gd name="T13" fmla="*/ 41470 h 49530"/>
              <a:gd name="T14" fmla="*/ 14853 w 49529"/>
              <a:gd name="T15" fmla="*/ 46689 h 49530"/>
              <a:gd name="T16" fmla="*/ 24304 w 49529"/>
              <a:gd name="T17" fmla="*/ 48606 h 49530"/>
              <a:gd name="T18" fmla="*/ 33755 w 49529"/>
              <a:gd name="T19" fmla="*/ 46689 h 49530"/>
              <a:gd name="T20" fmla="*/ 41482 w 49529"/>
              <a:gd name="T21" fmla="*/ 41470 h 49530"/>
              <a:gd name="T22" fmla="*/ 45198 w 49529"/>
              <a:gd name="T23" fmla="*/ 35963 h 49530"/>
              <a:gd name="T24" fmla="*/ 17868 w 49529"/>
              <a:gd name="T25" fmla="*/ 35963 h 49530"/>
              <a:gd name="T26" fmla="*/ 12644 w 49529"/>
              <a:gd name="T27" fmla="*/ 30725 h 49530"/>
              <a:gd name="T28" fmla="*/ 12644 w 49529"/>
              <a:gd name="T29" fmla="*/ 17868 h 49530"/>
              <a:gd name="T30" fmla="*/ 17868 w 49529"/>
              <a:gd name="T31" fmla="*/ 12643 h 49530"/>
              <a:gd name="T32" fmla="*/ 45205 w 49529"/>
              <a:gd name="T33" fmla="*/ 12643 h 49530"/>
              <a:gd name="T34" fmla="*/ 41482 w 49529"/>
              <a:gd name="T35" fmla="*/ 7126 h 49530"/>
              <a:gd name="T36" fmla="*/ 33755 w 49529"/>
              <a:gd name="T37" fmla="*/ 1913 h 49530"/>
              <a:gd name="T38" fmla="*/ 24304 w 49529"/>
              <a:gd name="T39" fmla="*/ 0 h 49530"/>
              <a:gd name="T40" fmla="*/ 45205 w 49529"/>
              <a:gd name="T41" fmla="*/ 12643 h 49530"/>
              <a:gd name="T42" fmla="*/ 30727 w 49529"/>
              <a:gd name="T43" fmla="*/ 12643 h 49530"/>
              <a:gd name="T44" fmla="*/ 35951 w 49529"/>
              <a:gd name="T45" fmla="*/ 17868 h 49530"/>
              <a:gd name="T46" fmla="*/ 35951 w 49529"/>
              <a:gd name="T47" fmla="*/ 30725 h 49530"/>
              <a:gd name="T48" fmla="*/ 30727 w 49529"/>
              <a:gd name="T49" fmla="*/ 35963 h 49530"/>
              <a:gd name="T50" fmla="*/ 45198 w 49529"/>
              <a:gd name="T51" fmla="*/ 35963 h 49530"/>
              <a:gd name="T52" fmla="*/ 46695 w 49529"/>
              <a:gd name="T53" fmla="*/ 33743 h 49530"/>
              <a:gd name="T54" fmla="*/ 48608 w 49529"/>
              <a:gd name="T55" fmla="*/ 24303 h 49530"/>
              <a:gd name="T56" fmla="*/ 46695 w 49529"/>
              <a:gd name="T57" fmla="*/ 14852 h 49530"/>
              <a:gd name="T58" fmla="*/ 45205 w 49529"/>
              <a:gd name="T59" fmla="*/ 12643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2"/>
                </a:lnTo>
                <a:lnTo>
                  <a:pt x="1925" y="14948"/>
                </a:lnTo>
                <a:lnTo>
                  <a:pt x="0" y="24460"/>
                </a:lnTo>
                <a:lnTo>
                  <a:pt x="1925" y="33961"/>
                </a:lnTo>
                <a:lnTo>
                  <a:pt x="7172" y="41738"/>
                </a:lnTo>
                <a:lnTo>
                  <a:pt x="14948" y="46991"/>
                </a:lnTo>
                <a:lnTo>
                  <a:pt x="24460" y="48920"/>
                </a:lnTo>
                <a:lnTo>
                  <a:pt x="33972" y="46991"/>
                </a:lnTo>
                <a:lnTo>
                  <a:pt x="41748" y="41738"/>
                </a:lnTo>
                <a:lnTo>
                  <a:pt x="45488" y="36195"/>
                </a:lnTo>
                <a:lnTo>
                  <a:pt x="17983" y="36195"/>
                </a:lnTo>
                <a:lnTo>
                  <a:pt x="12725" y="30924"/>
                </a:lnTo>
                <a:lnTo>
                  <a:pt x="12725" y="17983"/>
                </a:lnTo>
                <a:lnTo>
                  <a:pt x="17983" y="12725"/>
                </a:lnTo>
                <a:lnTo>
                  <a:pt x="45495" y="12725"/>
                </a:lnTo>
                <a:lnTo>
                  <a:pt x="41748" y="7172"/>
                </a:lnTo>
                <a:lnTo>
                  <a:pt x="33972" y="1925"/>
                </a:lnTo>
                <a:lnTo>
                  <a:pt x="24460" y="0"/>
                </a:lnTo>
                <a:close/>
              </a:path>
              <a:path w="49529" h="49530">
                <a:moveTo>
                  <a:pt x="45495" y="12725"/>
                </a:moveTo>
                <a:lnTo>
                  <a:pt x="30924" y="12725"/>
                </a:lnTo>
                <a:lnTo>
                  <a:pt x="36182" y="17983"/>
                </a:lnTo>
                <a:lnTo>
                  <a:pt x="36182" y="30924"/>
                </a:lnTo>
                <a:lnTo>
                  <a:pt x="30924" y="36195"/>
                </a:lnTo>
                <a:lnTo>
                  <a:pt x="45488" y="36195"/>
                </a:lnTo>
                <a:lnTo>
                  <a:pt x="46995" y="33961"/>
                </a:lnTo>
                <a:lnTo>
                  <a:pt x="48920" y="24460"/>
                </a:lnTo>
                <a:lnTo>
                  <a:pt x="46995" y="14948"/>
                </a:lnTo>
                <a:lnTo>
                  <a:pt x="45495" y="12725"/>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12" name="object 446"/>
          <p:cNvSpPr>
            <a:spLocks/>
          </p:cNvSpPr>
          <p:nvPr/>
        </p:nvSpPr>
        <p:spPr bwMode="auto">
          <a:xfrm>
            <a:off x="10715625" y="2174875"/>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13" name="object 447"/>
          <p:cNvSpPr>
            <a:spLocks/>
          </p:cNvSpPr>
          <p:nvPr/>
        </p:nvSpPr>
        <p:spPr bwMode="auto">
          <a:xfrm>
            <a:off x="10715625" y="2187575"/>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14" name="object 448"/>
          <p:cNvSpPr>
            <a:spLocks/>
          </p:cNvSpPr>
          <p:nvPr/>
        </p:nvSpPr>
        <p:spPr bwMode="auto">
          <a:xfrm>
            <a:off x="10715625" y="2201863"/>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15" name="object 449"/>
          <p:cNvSpPr>
            <a:spLocks/>
          </p:cNvSpPr>
          <p:nvPr/>
        </p:nvSpPr>
        <p:spPr bwMode="auto">
          <a:xfrm>
            <a:off x="10715625" y="2214563"/>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16" name="object 450"/>
          <p:cNvSpPr>
            <a:spLocks/>
          </p:cNvSpPr>
          <p:nvPr/>
        </p:nvSpPr>
        <p:spPr bwMode="auto">
          <a:xfrm>
            <a:off x="11177588" y="2174875"/>
            <a:ext cx="34925" cy="36513"/>
          </a:xfrm>
          <a:custGeom>
            <a:avLst/>
            <a:gdLst>
              <a:gd name="T0" fmla="*/ 17449 w 36195"/>
              <a:gd name="T1" fmla="*/ 0 h 36194"/>
              <a:gd name="T2" fmla="*/ 10659 w 36195"/>
              <a:gd name="T3" fmla="*/ 1435 h 36194"/>
              <a:gd name="T4" fmla="*/ 5113 w 36195"/>
              <a:gd name="T5" fmla="*/ 5346 h 36194"/>
              <a:gd name="T6" fmla="*/ 1372 w 36195"/>
              <a:gd name="T7" fmla="*/ 11144 h 36194"/>
              <a:gd name="T8" fmla="*/ 0 w 36195"/>
              <a:gd name="T9" fmla="*/ 18243 h 36194"/>
              <a:gd name="T10" fmla="*/ 1372 w 36195"/>
              <a:gd name="T11" fmla="*/ 25352 h 36194"/>
              <a:gd name="T12" fmla="*/ 5113 w 36195"/>
              <a:gd name="T13" fmla="*/ 31159 h 36194"/>
              <a:gd name="T14" fmla="*/ 10659 w 36195"/>
              <a:gd name="T15" fmla="*/ 35076 h 36194"/>
              <a:gd name="T16" fmla="*/ 17449 w 36195"/>
              <a:gd name="T17" fmla="*/ 36513 h 36194"/>
              <a:gd name="T18" fmla="*/ 24247 w 36195"/>
              <a:gd name="T19" fmla="*/ 35076 h 36194"/>
              <a:gd name="T20" fmla="*/ 29797 w 36195"/>
              <a:gd name="T21" fmla="*/ 31159 h 36194"/>
              <a:gd name="T22" fmla="*/ 33540 w 36195"/>
              <a:gd name="T23" fmla="*/ 25352 h 36194"/>
              <a:gd name="T24" fmla="*/ 34912 w 36195"/>
              <a:gd name="T25" fmla="*/ 18243 h 36194"/>
              <a:gd name="T26" fmla="*/ 33540 w 36195"/>
              <a:gd name="T27" fmla="*/ 11144 h 36194"/>
              <a:gd name="T28" fmla="*/ 29797 w 36195"/>
              <a:gd name="T29" fmla="*/ 5346 h 36194"/>
              <a:gd name="T30" fmla="*/ 24247 w 36195"/>
              <a:gd name="T31" fmla="*/ 1435 h 36194"/>
              <a:gd name="T32" fmla="*/ 17449 w 36195"/>
              <a:gd name="T33" fmla="*/ 0 h 36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4">
                <a:moveTo>
                  <a:pt x="18084" y="0"/>
                </a:moveTo>
                <a:lnTo>
                  <a:pt x="11047" y="1422"/>
                </a:lnTo>
                <a:lnTo>
                  <a:pt x="5299" y="5299"/>
                </a:lnTo>
                <a:lnTo>
                  <a:pt x="1422" y="11047"/>
                </a:lnTo>
                <a:lnTo>
                  <a:pt x="0" y="18084"/>
                </a:lnTo>
                <a:lnTo>
                  <a:pt x="1422" y="25131"/>
                </a:lnTo>
                <a:lnTo>
                  <a:pt x="5299" y="30887"/>
                </a:lnTo>
                <a:lnTo>
                  <a:pt x="11047" y="34770"/>
                </a:lnTo>
                <a:lnTo>
                  <a:pt x="18084" y="36194"/>
                </a:lnTo>
                <a:lnTo>
                  <a:pt x="25129" y="34770"/>
                </a:lnTo>
                <a:lnTo>
                  <a:pt x="30881" y="30887"/>
                </a:lnTo>
                <a:lnTo>
                  <a:pt x="34760" y="25131"/>
                </a:lnTo>
                <a:lnTo>
                  <a:pt x="36182" y="18084"/>
                </a:lnTo>
                <a:lnTo>
                  <a:pt x="34760" y="11047"/>
                </a:lnTo>
                <a:lnTo>
                  <a:pt x="30881" y="5299"/>
                </a:lnTo>
                <a:lnTo>
                  <a:pt x="25129" y="1422"/>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17" name="object 451"/>
          <p:cNvSpPr>
            <a:spLocks/>
          </p:cNvSpPr>
          <p:nvPr/>
        </p:nvSpPr>
        <p:spPr bwMode="auto">
          <a:xfrm>
            <a:off x="11169650" y="2168525"/>
            <a:ext cx="50800" cy="49213"/>
          </a:xfrm>
          <a:custGeom>
            <a:avLst/>
            <a:gdLst>
              <a:gd name="T0" fmla="*/ 25088 w 49529"/>
              <a:gd name="T1" fmla="*/ 0 h 49530"/>
              <a:gd name="T2" fmla="*/ 15332 w 49529"/>
              <a:gd name="T3" fmla="*/ 1913 h 49530"/>
              <a:gd name="T4" fmla="*/ 7356 w 49529"/>
              <a:gd name="T5" fmla="*/ 7126 h 49530"/>
              <a:gd name="T6" fmla="*/ 1974 w 49529"/>
              <a:gd name="T7" fmla="*/ 14852 h 49530"/>
              <a:gd name="T8" fmla="*/ 0 w 49529"/>
              <a:gd name="T9" fmla="*/ 24303 h 49530"/>
              <a:gd name="T10" fmla="*/ 1974 w 49529"/>
              <a:gd name="T11" fmla="*/ 33753 h 49530"/>
              <a:gd name="T12" fmla="*/ 7356 w 49529"/>
              <a:gd name="T13" fmla="*/ 41489 h 49530"/>
              <a:gd name="T14" fmla="*/ 15332 w 49529"/>
              <a:gd name="T15" fmla="*/ 46713 h 49530"/>
              <a:gd name="T16" fmla="*/ 25088 w 49529"/>
              <a:gd name="T17" fmla="*/ 48632 h 49530"/>
              <a:gd name="T18" fmla="*/ 34846 w 49529"/>
              <a:gd name="T19" fmla="*/ 46713 h 49530"/>
              <a:gd name="T20" fmla="*/ 42825 w 49529"/>
              <a:gd name="T21" fmla="*/ 41489 h 49530"/>
              <a:gd name="T22" fmla="*/ 46673 w 49529"/>
              <a:gd name="T23" fmla="*/ 35963 h 49530"/>
              <a:gd name="T24" fmla="*/ 18457 w 49529"/>
              <a:gd name="T25" fmla="*/ 35963 h 49530"/>
              <a:gd name="T26" fmla="*/ 13065 w 49529"/>
              <a:gd name="T27" fmla="*/ 30739 h 49530"/>
              <a:gd name="T28" fmla="*/ 13065 w 49529"/>
              <a:gd name="T29" fmla="*/ 17880 h 49530"/>
              <a:gd name="T30" fmla="*/ 18457 w 49529"/>
              <a:gd name="T31" fmla="*/ 12668 h 49530"/>
              <a:gd name="T32" fmla="*/ 46689 w 49529"/>
              <a:gd name="T33" fmla="*/ 12668 h 49530"/>
              <a:gd name="T34" fmla="*/ 42825 w 49529"/>
              <a:gd name="T35" fmla="*/ 7126 h 49530"/>
              <a:gd name="T36" fmla="*/ 34846 w 49529"/>
              <a:gd name="T37" fmla="*/ 1913 h 49530"/>
              <a:gd name="T38" fmla="*/ 25088 w 49529"/>
              <a:gd name="T39" fmla="*/ 0 h 49530"/>
              <a:gd name="T40" fmla="*/ 46689 w 49529"/>
              <a:gd name="T41" fmla="*/ 12668 h 49530"/>
              <a:gd name="T42" fmla="*/ 31718 w 49529"/>
              <a:gd name="T43" fmla="*/ 12668 h 49530"/>
              <a:gd name="T44" fmla="*/ 37124 w 49529"/>
              <a:gd name="T45" fmla="*/ 17880 h 49530"/>
              <a:gd name="T46" fmla="*/ 37124 w 49529"/>
              <a:gd name="T47" fmla="*/ 30739 h 49530"/>
              <a:gd name="T48" fmla="*/ 31718 w 49529"/>
              <a:gd name="T49" fmla="*/ 35963 h 49530"/>
              <a:gd name="T50" fmla="*/ 46673 w 49529"/>
              <a:gd name="T51" fmla="*/ 35963 h 49530"/>
              <a:gd name="T52" fmla="*/ 48211 w 49529"/>
              <a:gd name="T53" fmla="*/ 33753 h 49530"/>
              <a:gd name="T54" fmla="*/ 50189 w 49529"/>
              <a:gd name="T55" fmla="*/ 24303 h 49530"/>
              <a:gd name="T56" fmla="*/ 48211 w 49529"/>
              <a:gd name="T57" fmla="*/ 14852 h 49530"/>
              <a:gd name="T58" fmla="*/ 46689 w 49529"/>
              <a:gd name="T59" fmla="*/ 12668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2"/>
                </a:lnTo>
                <a:lnTo>
                  <a:pt x="1925" y="14948"/>
                </a:lnTo>
                <a:lnTo>
                  <a:pt x="0" y="24460"/>
                </a:lnTo>
                <a:lnTo>
                  <a:pt x="1925" y="33970"/>
                </a:lnTo>
                <a:lnTo>
                  <a:pt x="7172" y="41756"/>
                </a:lnTo>
                <a:lnTo>
                  <a:pt x="14948" y="47014"/>
                </a:lnTo>
                <a:lnTo>
                  <a:pt x="24460" y="48945"/>
                </a:lnTo>
                <a:lnTo>
                  <a:pt x="33974" y="47014"/>
                </a:lnTo>
                <a:lnTo>
                  <a:pt x="41754" y="41756"/>
                </a:lnTo>
                <a:lnTo>
                  <a:pt x="45505" y="36195"/>
                </a:lnTo>
                <a:lnTo>
                  <a:pt x="17995" y="36195"/>
                </a:lnTo>
                <a:lnTo>
                  <a:pt x="12738" y="30937"/>
                </a:lnTo>
                <a:lnTo>
                  <a:pt x="12738" y="17995"/>
                </a:lnTo>
                <a:lnTo>
                  <a:pt x="17995" y="12750"/>
                </a:lnTo>
                <a:lnTo>
                  <a:pt x="45521" y="12750"/>
                </a:lnTo>
                <a:lnTo>
                  <a:pt x="41754" y="7172"/>
                </a:lnTo>
                <a:lnTo>
                  <a:pt x="33974" y="1925"/>
                </a:lnTo>
                <a:lnTo>
                  <a:pt x="24460" y="0"/>
                </a:lnTo>
                <a:close/>
              </a:path>
              <a:path w="49529" h="49530">
                <a:moveTo>
                  <a:pt x="45521" y="12750"/>
                </a:moveTo>
                <a:lnTo>
                  <a:pt x="30924" y="12750"/>
                </a:lnTo>
                <a:lnTo>
                  <a:pt x="36195" y="17995"/>
                </a:lnTo>
                <a:lnTo>
                  <a:pt x="36195" y="30937"/>
                </a:lnTo>
                <a:lnTo>
                  <a:pt x="30924" y="36195"/>
                </a:lnTo>
                <a:lnTo>
                  <a:pt x="45505" y="36195"/>
                </a:lnTo>
                <a:lnTo>
                  <a:pt x="47005" y="33970"/>
                </a:lnTo>
                <a:lnTo>
                  <a:pt x="48933" y="24460"/>
                </a:lnTo>
                <a:lnTo>
                  <a:pt x="47005" y="14948"/>
                </a:lnTo>
                <a:lnTo>
                  <a:pt x="45521" y="1275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18" name="object 452"/>
          <p:cNvSpPr>
            <a:spLocks/>
          </p:cNvSpPr>
          <p:nvPr/>
        </p:nvSpPr>
        <p:spPr bwMode="auto">
          <a:xfrm>
            <a:off x="10714038" y="2271713"/>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19" name="object 453"/>
          <p:cNvSpPr>
            <a:spLocks/>
          </p:cNvSpPr>
          <p:nvPr/>
        </p:nvSpPr>
        <p:spPr bwMode="auto">
          <a:xfrm>
            <a:off x="10714038" y="2286000"/>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20" name="object 454"/>
          <p:cNvSpPr>
            <a:spLocks/>
          </p:cNvSpPr>
          <p:nvPr/>
        </p:nvSpPr>
        <p:spPr bwMode="auto">
          <a:xfrm>
            <a:off x="10714038" y="2300288"/>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21" name="object 455"/>
          <p:cNvSpPr>
            <a:spLocks/>
          </p:cNvSpPr>
          <p:nvPr/>
        </p:nvSpPr>
        <p:spPr bwMode="auto">
          <a:xfrm>
            <a:off x="10714038" y="2312988"/>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22" name="object 456"/>
          <p:cNvSpPr>
            <a:spLocks/>
          </p:cNvSpPr>
          <p:nvPr/>
        </p:nvSpPr>
        <p:spPr bwMode="auto">
          <a:xfrm>
            <a:off x="11174413" y="2273300"/>
            <a:ext cx="36512" cy="36513"/>
          </a:xfrm>
          <a:custGeom>
            <a:avLst/>
            <a:gdLst>
              <a:gd name="T0" fmla="*/ 18255 w 36195"/>
              <a:gd name="T1" fmla="*/ 0 h 36830"/>
              <a:gd name="T2" fmla="*/ 11150 w 36195"/>
              <a:gd name="T3" fmla="*/ 1410 h 36830"/>
              <a:gd name="T4" fmla="*/ 5346 w 36195"/>
              <a:gd name="T5" fmla="*/ 5256 h 36830"/>
              <a:gd name="T6" fmla="*/ 1434 w 36195"/>
              <a:gd name="T7" fmla="*/ 10963 h 36830"/>
              <a:gd name="T8" fmla="*/ 0 w 36195"/>
              <a:gd name="T9" fmla="*/ 17954 h 36830"/>
              <a:gd name="T10" fmla="*/ 1434 w 36195"/>
              <a:gd name="T11" fmla="*/ 24927 h 36830"/>
              <a:gd name="T12" fmla="*/ 5346 w 36195"/>
              <a:gd name="T13" fmla="*/ 30631 h 36830"/>
              <a:gd name="T14" fmla="*/ 11150 w 36195"/>
              <a:gd name="T15" fmla="*/ 34482 h 36830"/>
              <a:gd name="T16" fmla="*/ 18255 w 36195"/>
              <a:gd name="T17" fmla="*/ 35895 h 36830"/>
              <a:gd name="T18" fmla="*/ 25354 w 36195"/>
              <a:gd name="T19" fmla="*/ 34482 h 36830"/>
              <a:gd name="T20" fmla="*/ 31153 w 36195"/>
              <a:gd name="T21" fmla="*/ 30631 h 36830"/>
              <a:gd name="T22" fmla="*/ 35064 w 36195"/>
              <a:gd name="T23" fmla="*/ 24927 h 36830"/>
              <a:gd name="T24" fmla="*/ 36499 w 36195"/>
              <a:gd name="T25" fmla="*/ 17954 h 36830"/>
              <a:gd name="T26" fmla="*/ 35064 w 36195"/>
              <a:gd name="T27" fmla="*/ 10963 h 36830"/>
              <a:gd name="T28" fmla="*/ 31153 w 36195"/>
              <a:gd name="T29" fmla="*/ 5256 h 36830"/>
              <a:gd name="T30" fmla="*/ 25354 w 36195"/>
              <a:gd name="T31" fmla="*/ 1410 h 36830"/>
              <a:gd name="T32" fmla="*/ 18255 w 36195"/>
              <a:gd name="T33" fmla="*/ 0 h 36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30">
                <a:moveTo>
                  <a:pt x="18097" y="0"/>
                </a:moveTo>
                <a:lnTo>
                  <a:pt x="11053" y="1422"/>
                </a:lnTo>
                <a:lnTo>
                  <a:pt x="5300" y="5302"/>
                </a:lnTo>
                <a:lnTo>
                  <a:pt x="1422" y="11058"/>
                </a:lnTo>
                <a:lnTo>
                  <a:pt x="0" y="18110"/>
                </a:lnTo>
                <a:lnTo>
                  <a:pt x="1422" y="25143"/>
                </a:lnTo>
                <a:lnTo>
                  <a:pt x="5300" y="30897"/>
                </a:lnTo>
                <a:lnTo>
                  <a:pt x="11053" y="34781"/>
                </a:lnTo>
                <a:lnTo>
                  <a:pt x="18097" y="36207"/>
                </a:lnTo>
                <a:lnTo>
                  <a:pt x="25134" y="34781"/>
                </a:lnTo>
                <a:lnTo>
                  <a:pt x="30883" y="30897"/>
                </a:lnTo>
                <a:lnTo>
                  <a:pt x="34760" y="25143"/>
                </a:lnTo>
                <a:lnTo>
                  <a:pt x="36182" y="18110"/>
                </a:lnTo>
                <a:lnTo>
                  <a:pt x="34760" y="11058"/>
                </a:lnTo>
                <a:lnTo>
                  <a:pt x="30883" y="5302"/>
                </a:lnTo>
                <a:lnTo>
                  <a:pt x="25134" y="1422"/>
                </a:lnTo>
                <a:lnTo>
                  <a:pt x="18097"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23" name="object 457"/>
          <p:cNvSpPr>
            <a:spLocks/>
          </p:cNvSpPr>
          <p:nvPr/>
        </p:nvSpPr>
        <p:spPr bwMode="auto">
          <a:xfrm>
            <a:off x="11168063" y="2266950"/>
            <a:ext cx="50800" cy="49213"/>
          </a:xfrm>
          <a:custGeom>
            <a:avLst/>
            <a:gdLst>
              <a:gd name="T0" fmla="*/ 25088 w 49529"/>
              <a:gd name="T1" fmla="*/ 0 h 49530"/>
              <a:gd name="T2" fmla="*/ 15332 w 49529"/>
              <a:gd name="T3" fmla="*/ 1913 h 49530"/>
              <a:gd name="T4" fmla="*/ 7356 w 49529"/>
              <a:gd name="T5" fmla="*/ 7129 h 49530"/>
              <a:gd name="T6" fmla="*/ 1974 w 49529"/>
              <a:gd name="T7" fmla="*/ 14863 h 49530"/>
              <a:gd name="T8" fmla="*/ 0 w 49529"/>
              <a:gd name="T9" fmla="*/ 24328 h 49530"/>
              <a:gd name="T10" fmla="*/ 1974 w 49529"/>
              <a:gd name="T11" fmla="*/ 33772 h 49530"/>
              <a:gd name="T12" fmla="*/ 7356 w 49529"/>
              <a:gd name="T13" fmla="*/ 41495 h 49530"/>
              <a:gd name="T14" fmla="*/ 15332 w 49529"/>
              <a:gd name="T15" fmla="*/ 46707 h 49530"/>
              <a:gd name="T16" fmla="*/ 25088 w 49529"/>
              <a:gd name="T17" fmla="*/ 48620 h 49530"/>
              <a:gd name="T18" fmla="*/ 34844 w 49529"/>
              <a:gd name="T19" fmla="*/ 46707 h 49530"/>
              <a:gd name="T20" fmla="*/ 42819 w 49529"/>
              <a:gd name="T21" fmla="*/ 41495 h 49530"/>
              <a:gd name="T22" fmla="*/ 46666 w 49529"/>
              <a:gd name="T23" fmla="*/ 35975 h 49530"/>
              <a:gd name="T24" fmla="*/ 18457 w 49529"/>
              <a:gd name="T25" fmla="*/ 35975 h 49530"/>
              <a:gd name="T26" fmla="*/ 13065 w 49529"/>
              <a:gd name="T27" fmla="*/ 30751 h 49530"/>
              <a:gd name="T28" fmla="*/ 13065 w 49529"/>
              <a:gd name="T29" fmla="*/ 17893 h 49530"/>
              <a:gd name="T30" fmla="*/ 18457 w 49529"/>
              <a:gd name="T31" fmla="*/ 12668 h 49530"/>
              <a:gd name="T32" fmla="*/ 46674 w 49529"/>
              <a:gd name="T33" fmla="*/ 12668 h 49530"/>
              <a:gd name="T34" fmla="*/ 42819 w 49529"/>
              <a:gd name="T35" fmla="*/ 7129 h 49530"/>
              <a:gd name="T36" fmla="*/ 34844 w 49529"/>
              <a:gd name="T37" fmla="*/ 1913 h 49530"/>
              <a:gd name="T38" fmla="*/ 25088 w 49529"/>
              <a:gd name="T39" fmla="*/ 0 h 49530"/>
              <a:gd name="T40" fmla="*/ 46674 w 49529"/>
              <a:gd name="T41" fmla="*/ 12668 h 49530"/>
              <a:gd name="T42" fmla="*/ 31731 w 49529"/>
              <a:gd name="T43" fmla="*/ 12668 h 49530"/>
              <a:gd name="T44" fmla="*/ 37124 w 49529"/>
              <a:gd name="T45" fmla="*/ 17893 h 49530"/>
              <a:gd name="T46" fmla="*/ 37124 w 49529"/>
              <a:gd name="T47" fmla="*/ 30751 h 49530"/>
              <a:gd name="T48" fmla="*/ 31731 w 49529"/>
              <a:gd name="T49" fmla="*/ 35975 h 49530"/>
              <a:gd name="T50" fmla="*/ 46666 w 49529"/>
              <a:gd name="T51" fmla="*/ 35975 h 49530"/>
              <a:gd name="T52" fmla="*/ 48201 w 49529"/>
              <a:gd name="T53" fmla="*/ 33772 h 49530"/>
              <a:gd name="T54" fmla="*/ 50175 w 49529"/>
              <a:gd name="T55" fmla="*/ 24328 h 49530"/>
              <a:gd name="T56" fmla="*/ 48201 w 49529"/>
              <a:gd name="T57" fmla="*/ 14863 h 49530"/>
              <a:gd name="T58" fmla="*/ 46674 w 49529"/>
              <a:gd name="T59" fmla="*/ 12668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5"/>
                </a:lnTo>
                <a:lnTo>
                  <a:pt x="1925" y="14959"/>
                </a:lnTo>
                <a:lnTo>
                  <a:pt x="0" y="24485"/>
                </a:lnTo>
                <a:lnTo>
                  <a:pt x="1925" y="33990"/>
                </a:lnTo>
                <a:lnTo>
                  <a:pt x="7172" y="41762"/>
                </a:lnTo>
                <a:lnTo>
                  <a:pt x="14948" y="47008"/>
                </a:lnTo>
                <a:lnTo>
                  <a:pt x="24460" y="48933"/>
                </a:lnTo>
                <a:lnTo>
                  <a:pt x="33972" y="47008"/>
                </a:lnTo>
                <a:lnTo>
                  <a:pt x="41748" y="41762"/>
                </a:lnTo>
                <a:lnTo>
                  <a:pt x="45498" y="36207"/>
                </a:lnTo>
                <a:lnTo>
                  <a:pt x="17995" y="36207"/>
                </a:lnTo>
                <a:lnTo>
                  <a:pt x="12738" y="30949"/>
                </a:lnTo>
                <a:lnTo>
                  <a:pt x="12738" y="18008"/>
                </a:lnTo>
                <a:lnTo>
                  <a:pt x="17995" y="12750"/>
                </a:lnTo>
                <a:lnTo>
                  <a:pt x="45506" y="12750"/>
                </a:lnTo>
                <a:lnTo>
                  <a:pt x="41748" y="7175"/>
                </a:lnTo>
                <a:lnTo>
                  <a:pt x="33972" y="1925"/>
                </a:lnTo>
                <a:lnTo>
                  <a:pt x="24460" y="0"/>
                </a:lnTo>
                <a:close/>
              </a:path>
              <a:path w="49529" h="49530">
                <a:moveTo>
                  <a:pt x="45506" y="12750"/>
                </a:moveTo>
                <a:lnTo>
                  <a:pt x="30937" y="12750"/>
                </a:lnTo>
                <a:lnTo>
                  <a:pt x="36195" y="18008"/>
                </a:lnTo>
                <a:lnTo>
                  <a:pt x="36195" y="30949"/>
                </a:lnTo>
                <a:lnTo>
                  <a:pt x="30937" y="36207"/>
                </a:lnTo>
                <a:lnTo>
                  <a:pt x="45498" y="36207"/>
                </a:lnTo>
                <a:lnTo>
                  <a:pt x="46995" y="33990"/>
                </a:lnTo>
                <a:lnTo>
                  <a:pt x="48920" y="24485"/>
                </a:lnTo>
                <a:lnTo>
                  <a:pt x="46995" y="14959"/>
                </a:lnTo>
                <a:lnTo>
                  <a:pt x="45506" y="1275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24" name="object 458"/>
          <p:cNvSpPr>
            <a:spLocks/>
          </p:cNvSpPr>
          <p:nvPr/>
        </p:nvSpPr>
        <p:spPr bwMode="auto">
          <a:xfrm>
            <a:off x="10715625" y="2366963"/>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25" name="object 459"/>
          <p:cNvSpPr>
            <a:spLocks/>
          </p:cNvSpPr>
          <p:nvPr/>
        </p:nvSpPr>
        <p:spPr bwMode="auto">
          <a:xfrm>
            <a:off x="10715625" y="2381250"/>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26" name="object 460"/>
          <p:cNvSpPr>
            <a:spLocks/>
          </p:cNvSpPr>
          <p:nvPr/>
        </p:nvSpPr>
        <p:spPr bwMode="auto">
          <a:xfrm>
            <a:off x="10715625" y="2395538"/>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27" name="object 461"/>
          <p:cNvSpPr>
            <a:spLocks/>
          </p:cNvSpPr>
          <p:nvPr/>
        </p:nvSpPr>
        <p:spPr bwMode="auto">
          <a:xfrm>
            <a:off x="10715625" y="2408238"/>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28" name="object 462"/>
          <p:cNvSpPr>
            <a:spLocks/>
          </p:cNvSpPr>
          <p:nvPr/>
        </p:nvSpPr>
        <p:spPr bwMode="auto">
          <a:xfrm>
            <a:off x="11177588" y="2368550"/>
            <a:ext cx="34925" cy="36513"/>
          </a:xfrm>
          <a:custGeom>
            <a:avLst/>
            <a:gdLst>
              <a:gd name="T0" fmla="*/ 17449 w 36195"/>
              <a:gd name="T1" fmla="*/ 0 h 36194"/>
              <a:gd name="T2" fmla="*/ 10659 w 36195"/>
              <a:gd name="T3" fmla="*/ 1433 h 36194"/>
              <a:gd name="T4" fmla="*/ 5113 w 36195"/>
              <a:gd name="T5" fmla="*/ 5341 h 36194"/>
              <a:gd name="T6" fmla="*/ 1372 w 36195"/>
              <a:gd name="T7" fmla="*/ 11139 h 36194"/>
              <a:gd name="T8" fmla="*/ 0 w 36195"/>
              <a:gd name="T9" fmla="*/ 18243 h 36194"/>
              <a:gd name="T10" fmla="*/ 1372 w 36195"/>
              <a:gd name="T11" fmla="*/ 25350 h 36194"/>
              <a:gd name="T12" fmla="*/ 5113 w 36195"/>
              <a:gd name="T13" fmla="*/ 31153 h 36194"/>
              <a:gd name="T14" fmla="*/ 10659 w 36195"/>
              <a:gd name="T15" fmla="*/ 35066 h 36194"/>
              <a:gd name="T16" fmla="*/ 17449 w 36195"/>
              <a:gd name="T17" fmla="*/ 36501 h 36194"/>
              <a:gd name="T18" fmla="*/ 24247 w 36195"/>
              <a:gd name="T19" fmla="*/ 35066 h 36194"/>
              <a:gd name="T20" fmla="*/ 29797 w 36195"/>
              <a:gd name="T21" fmla="*/ 31153 h 36194"/>
              <a:gd name="T22" fmla="*/ 33540 w 36195"/>
              <a:gd name="T23" fmla="*/ 25350 h 36194"/>
              <a:gd name="T24" fmla="*/ 34912 w 36195"/>
              <a:gd name="T25" fmla="*/ 18243 h 36194"/>
              <a:gd name="T26" fmla="*/ 33540 w 36195"/>
              <a:gd name="T27" fmla="*/ 11139 h 36194"/>
              <a:gd name="T28" fmla="*/ 29797 w 36195"/>
              <a:gd name="T29" fmla="*/ 5341 h 36194"/>
              <a:gd name="T30" fmla="*/ 24247 w 36195"/>
              <a:gd name="T31" fmla="*/ 1433 h 36194"/>
              <a:gd name="T32" fmla="*/ 17449 w 36195"/>
              <a:gd name="T33" fmla="*/ 0 h 36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4">
                <a:moveTo>
                  <a:pt x="18084" y="0"/>
                </a:moveTo>
                <a:lnTo>
                  <a:pt x="11047" y="1420"/>
                </a:lnTo>
                <a:lnTo>
                  <a:pt x="5299" y="5294"/>
                </a:lnTo>
                <a:lnTo>
                  <a:pt x="1422" y="11042"/>
                </a:lnTo>
                <a:lnTo>
                  <a:pt x="0" y="18084"/>
                </a:lnTo>
                <a:lnTo>
                  <a:pt x="1422" y="25129"/>
                </a:lnTo>
                <a:lnTo>
                  <a:pt x="5299" y="30881"/>
                </a:lnTo>
                <a:lnTo>
                  <a:pt x="11047" y="34760"/>
                </a:lnTo>
                <a:lnTo>
                  <a:pt x="18084" y="36182"/>
                </a:lnTo>
                <a:lnTo>
                  <a:pt x="25129" y="34760"/>
                </a:lnTo>
                <a:lnTo>
                  <a:pt x="30881" y="30881"/>
                </a:lnTo>
                <a:lnTo>
                  <a:pt x="34760" y="25129"/>
                </a:lnTo>
                <a:lnTo>
                  <a:pt x="36182" y="18084"/>
                </a:lnTo>
                <a:lnTo>
                  <a:pt x="34760" y="11042"/>
                </a:lnTo>
                <a:lnTo>
                  <a:pt x="30881" y="5294"/>
                </a:lnTo>
                <a:lnTo>
                  <a:pt x="25129" y="1420"/>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29" name="object 463"/>
          <p:cNvSpPr>
            <a:spLocks/>
          </p:cNvSpPr>
          <p:nvPr/>
        </p:nvSpPr>
        <p:spPr bwMode="auto">
          <a:xfrm>
            <a:off x="11169650" y="2362200"/>
            <a:ext cx="50800" cy="49213"/>
          </a:xfrm>
          <a:custGeom>
            <a:avLst/>
            <a:gdLst>
              <a:gd name="T0" fmla="*/ 25088 w 49529"/>
              <a:gd name="T1" fmla="*/ 0 h 49530"/>
              <a:gd name="T2" fmla="*/ 15332 w 49529"/>
              <a:gd name="T3" fmla="*/ 1913 h 49530"/>
              <a:gd name="T4" fmla="*/ 7356 w 49529"/>
              <a:gd name="T5" fmla="*/ 7126 h 49530"/>
              <a:gd name="T6" fmla="*/ 1974 w 49529"/>
              <a:gd name="T7" fmla="*/ 14852 h 49530"/>
              <a:gd name="T8" fmla="*/ 0 w 49529"/>
              <a:gd name="T9" fmla="*/ 24303 h 49530"/>
              <a:gd name="T10" fmla="*/ 1974 w 49529"/>
              <a:gd name="T11" fmla="*/ 33749 h 49530"/>
              <a:gd name="T12" fmla="*/ 7356 w 49529"/>
              <a:gd name="T13" fmla="*/ 41476 h 49530"/>
              <a:gd name="T14" fmla="*/ 15332 w 49529"/>
              <a:gd name="T15" fmla="*/ 46692 h 49530"/>
              <a:gd name="T16" fmla="*/ 25088 w 49529"/>
              <a:gd name="T17" fmla="*/ 48607 h 49530"/>
              <a:gd name="T18" fmla="*/ 34846 w 49529"/>
              <a:gd name="T19" fmla="*/ 46692 h 49530"/>
              <a:gd name="T20" fmla="*/ 42825 w 49529"/>
              <a:gd name="T21" fmla="*/ 41476 h 49530"/>
              <a:gd name="T22" fmla="*/ 46677 w 49529"/>
              <a:gd name="T23" fmla="*/ 35950 h 49530"/>
              <a:gd name="T24" fmla="*/ 18457 w 49529"/>
              <a:gd name="T25" fmla="*/ 35950 h 49530"/>
              <a:gd name="T26" fmla="*/ 13065 w 49529"/>
              <a:gd name="T27" fmla="*/ 30726 h 49530"/>
              <a:gd name="T28" fmla="*/ 13065 w 49529"/>
              <a:gd name="T29" fmla="*/ 17880 h 49530"/>
              <a:gd name="T30" fmla="*/ 18457 w 49529"/>
              <a:gd name="T31" fmla="*/ 12656 h 49530"/>
              <a:gd name="T32" fmla="*/ 46681 w 49529"/>
              <a:gd name="T33" fmla="*/ 12656 h 49530"/>
              <a:gd name="T34" fmla="*/ 42825 w 49529"/>
              <a:gd name="T35" fmla="*/ 7126 h 49530"/>
              <a:gd name="T36" fmla="*/ 34846 w 49529"/>
              <a:gd name="T37" fmla="*/ 1913 h 49530"/>
              <a:gd name="T38" fmla="*/ 25088 w 49529"/>
              <a:gd name="T39" fmla="*/ 0 h 49530"/>
              <a:gd name="T40" fmla="*/ 46681 w 49529"/>
              <a:gd name="T41" fmla="*/ 12656 h 49530"/>
              <a:gd name="T42" fmla="*/ 31718 w 49529"/>
              <a:gd name="T43" fmla="*/ 12656 h 49530"/>
              <a:gd name="T44" fmla="*/ 37124 w 49529"/>
              <a:gd name="T45" fmla="*/ 17880 h 49530"/>
              <a:gd name="T46" fmla="*/ 37124 w 49529"/>
              <a:gd name="T47" fmla="*/ 30726 h 49530"/>
              <a:gd name="T48" fmla="*/ 31718 w 49529"/>
              <a:gd name="T49" fmla="*/ 35950 h 49530"/>
              <a:gd name="T50" fmla="*/ 46677 w 49529"/>
              <a:gd name="T51" fmla="*/ 35950 h 49530"/>
              <a:gd name="T52" fmla="*/ 48211 w 49529"/>
              <a:gd name="T53" fmla="*/ 33749 h 49530"/>
              <a:gd name="T54" fmla="*/ 50189 w 49529"/>
              <a:gd name="T55" fmla="*/ 24303 h 49530"/>
              <a:gd name="T56" fmla="*/ 48211 w 49529"/>
              <a:gd name="T57" fmla="*/ 14852 h 49530"/>
              <a:gd name="T58" fmla="*/ 46681 w 49529"/>
              <a:gd name="T59" fmla="*/ 12656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5"/>
                </a:lnTo>
                <a:lnTo>
                  <a:pt x="7172" y="7172"/>
                </a:lnTo>
                <a:lnTo>
                  <a:pt x="1925" y="14948"/>
                </a:lnTo>
                <a:lnTo>
                  <a:pt x="0" y="24460"/>
                </a:lnTo>
                <a:lnTo>
                  <a:pt x="1925" y="33966"/>
                </a:lnTo>
                <a:lnTo>
                  <a:pt x="7172" y="41743"/>
                </a:lnTo>
                <a:lnTo>
                  <a:pt x="14948" y="46993"/>
                </a:lnTo>
                <a:lnTo>
                  <a:pt x="24460" y="48920"/>
                </a:lnTo>
                <a:lnTo>
                  <a:pt x="33974" y="46993"/>
                </a:lnTo>
                <a:lnTo>
                  <a:pt x="41754" y="41743"/>
                </a:lnTo>
                <a:lnTo>
                  <a:pt x="45509" y="36182"/>
                </a:lnTo>
                <a:lnTo>
                  <a:pt x="17995" y="36182"/>
                </a:lnTo>
                <a:lnTo>
                  <a:pt x="12738" y="30924"/>
                </a:lnTo>
                <a:lnTo>
                  <a:pt x="12738" y="17995"/>
                </a:lnTo>
                <a:lnTo>
                  <a:pt x="17995" y="12738"/>
                </a:lnTo>
                <a:lnTo>
                  <a:pt x="45513" y="12738"/>
                </a:lnTo>
                <a:lnTo>
                  <a:pt x="41754" y="7172"/>
                </a:lnTo>
                <a:lnTo>
                  <a:pt x="33974" y="1925"/>
                </a:lnTo>
                <a:lnTo>
                  <a:pt x="24460" y="0"/>
                </a:lnTo>
                <a:close/>
              </a:path>
              <a:path w="49529" h="49530">
                <a:moveTo>
                  <a:pt x="45513" y="12738"/>
                </a:moveTo>
                <a:lnTo>
                  <a:pt x="30924" y="12738"/>
                </a:lnTo>
                <a:lnTo>
                  <a:pt x="36195" y="17995"/>
                </a:lnTo>
                <a:lnTo>
                  <a:pt x="36195" y="30924"/>
                </a:lnTo>
                <a:lnTo>
                  <a:pt x="30924" y="36182"/>
                </a:lnTo>
                <a:lnTo>
                  <a:pt x="45509" y="36182"/>
                </a:lnTo>
                <a:lnTo>
                  <a:pt x="47005" y="33966"/>
                </a:lnTo>
                <a:lnTo>
                  <a:pt x="48933" y="24460"/>
                </a:lnTo>
                <a:lnTo>
                  <a:pt x="47005" y="14948"/>
                </a:lnTo>
                <a:lnTo>
                  <a:pt x="45513"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30" name="object 464"/>
          <p:cNvSpPr>
            <a:spLocks/>
          </p:cNvSpPr>
          <p:nvPr/>
        </p:nvSpPr>
        <p:spPr bwMode="auto">
          <a:xfrm>
            <a:off x="10715625" y="2465388"/>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31" name="object 465"/>
          <p:cNvSpPr>
            <a:spLocks/>
          </p:cNvSpPr>
          <p:nvPr/>
        </p:nvSpPr>
        <p:spPr bwMode="auto">
          <a:xfrm>
            <a:off x="10715625" y="2493963"/>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32" name="object 466"/>
          <p:cNvSpPr>
            <a:spLocks/>
          </p:cNvSpPr>
          <p:nvPr/>
        </p:nvSpPr>
        <p:spPr bwMode="auto">
          <a:xfrm>
            <a:off x="10715625" y="2506663"/>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33" name="object 467"/>
          <p:cNvSpPr>
            <a:spLocks/>
          </p:cNvSpPr>
          <p:nvPr/>
        </p:nvSpPr>
        <p:spPr bwMode="auto">
          <a:xfrm>
            <a:off x="11177588" y="2466975"/>
            <a:ext cx="34925" cy="36513"/>
          </a:xfrm>
          <a:custGeom>
            <a:avLst/>
            <a:gdLst>
              <a:gd name="T0" fmla="*/ 17449 w 36195"/>
              <a:gd name="T1" fmla="*/ 0 h 36830"/>
              <a:gd name="T2" fmla="*/ 10659 w 36195"/>
              <a:gd name="T3" fmla="*/ 1412 h 36830"/>
              <a:gd name="T4" fmla="*/ 5113 w 36195"/>
              <a:gd name="T5" fmla="*/ 5261 h 36830"/>
              <a:gd name="T6" fmla="*/ 1372 w 36195"/>
              <a:gd name="T7" fmla="*/ 10968 h 36830"/>
              <a:gd name="T8" fmla="*/ 0 w 36195"/>
              <a:gd name="T9" fmla="*/ 17954 h 36830"/>
              <a:gd name="T10" fmla="*/ 1372 w 36195"/>
              <a:gd name="T11" fmla="*/ 24933 h 36830"/>
              <a:gd name="T12" fmla="*/ 5113 w 36195"/>
              <a:gd name="T13" fmla="*/ 30636 h 36830"/>
              <a:gd name="T14" fmla="*/ 10659 w 36195"/>
              <a:gd name="T15" fmla="*/ 34484 h 36830"/>
              <a:gd name="T16" fmla="*/ 17449 w 36195"/>
              <a:gd name="T17" fmla="*/ 35895 h 36830"/>
              <a:gd name="T18" fmla="*/ 24247 w 36195"/>
              <a:gd name="T19" fmla="*/ 34484 h 36830"/>
              <a:gd name="T20" fmla="*/ 29797 w 36195"/>
              <a:gd name="T21" fmla="*/ 30636 h 36830"/>
              <a:gd name="T22" fmla="*/ 33540 w 36195"/>
              <a:gd name="T23" fmla="*/ 24933 h 36830"/>
              <a:gd name="T24" fmla="*/ 34912 w 36195"/>
              <a:gd name="T25" fmla="*/ 17954 h 36830"/>
              <a:gd name="T26" fmla="*/ 33540 w 36195"/>
              <a:gd name="T27" fmla="*/ 10968 h 36830"/>
              <a:gd name="T28" fmla="*/ 29797 w 36195"/>
              <a:gd name="T29" fmla="*/ 5261 h 36830"/>
              <a:gd name="T30" fmla="*/ 24247 w 36195"/>
              <a:gd name="T31" fmla="*/ 1412 h 36830"/>
              <a:gd name="T32" fmla="*/ 17449 w 36195"/>
              <a:gd name="T33" fmla="*/ 0 h 36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30">
                <a:moveTo>
                  <a:pt x="18084" y="0"/>
                </a:moveTo>
                <a:lnTo>
                  <a:pt x="11047" y="1424"/>
                </a:lnTo>
                <a:lnTo>
                  <a:pt x="5299" y="5307"/>
                </a:lnTo>
                <a:lnTo>
                  <a:pt x="1422" y="11063"/>
                </a:lnTo>
                <a:lnTo>
                  <a:pt x="0" y="18110"/>
                </a:lnTo>
                <a:lnTo>
                  <a:pt x="1422" y="25149"/>
                </a:lnTo>
                <a:lnTo>
                  <a:pt x="5299" y="30902"/>
                </a:lnTo>
                <a:lnTo>
                  <a:pt x="11047" y="34783"/>
                </a:lnTo>
                <a:lnTo>
                  <a:pt x="18084" y="36207"/>
                </a:lnTo>
                <a:lnTo>
                  <a:pt x="25129" y="34783"/>
                </a:lnTo>
                <a:lnTo>
                  <a:pt x="30881" y="30902"/>
                </a:lnTo>
                <a:lnTo>
                  <a:pt x="34760" y="25149"/>
                </a:lnTo>
                <a:lnTo>
                  <a:pt x="36182" y="18110"/>
                </a:lnTo>
                <a:lnTo>
                  <a:pt x="34760" y="11063"/>
                </a:lnTo>
                <a:lnTo>
                  <a:pt x="30881" y="5307"/>
                </a:lnTo>
                <a:lnTo>
                  <a:pt x="25129" y="1424"/>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34" name="object 468"/>
          <p:cNvSpPr>
            <a:spLocks/>
          </p:cNvSpPr>
          <p:nvPr/>
        </p:nvSpPr>
        <p:spPr bwMode="auto">
          <a:xfrm>
            <a:off x="11169650" y="2460625"/>
            <a:ext cx="50800" cy="49213"/>
          </a:xfrm>
          <a:custGeom>
            <a:avLst/>
            <a:gdLst>
              <a:gd name="T0" fmla="*/ 25088 w 49529"/>
              <a:gd name="T1" fmla="*/ 0 h 49530"/>
              <a:gd name="T2" fmla="*/ 15332 w 49529"/>
              <a:gd name="T3" fmla="*/ 1911 h 49530"/>
              <a:gd name="T4" fmla="*/ 7356 w 49529"/>
              <a:gd name="T5" fmla="*/ 7121 h 49530"/>
              <a:gd name="T6" fmla="*/ 1974 w 49529"/>
              <a:gd name="T7" fmla="*/ 14846 h 49530"/>
              <a:gd name="T8" fmla="*/ 0 w 49529"/>
              <a:gd name="T9" fmla="*/ 24303 h 49530"/>
              <a:gd name="T10" fmla="*/ 1974 w 49529"/>
              <a:gd name="T11" fmla="*/ 33749 h 49530"/>
              <a:gd name="T12" fmla="*/ 7356 w 49529"/>
              <a:gd name="T13" fmla="*/ 41476 h 49530"/>
              <a:gd name="T14" fmla="*/ 15332 w 49529"/>
              <a:gd name="T15" fmla="*/ 46692 h 49530"/>
              <a:gd name="T16" fmla="*/ 25088 w 49529"/>
              <a:gd name="T17" fmla="*/ 48607 h 49530"/>
              <a:gd name="T18" fmla="*/ 34846 w 49529"/>
              <a:gd name="T19" fmla="*/ 46692 h 49530"/>
              <a:gd name="T20" fmla="*/ 42825 w 49529"/>
              <a:gd name="T21" fmla="*/ 41476 h 49530"/>
              <a:gd name="T22" fmla="*/ 46677 w 49529"/>
              <a:gd name="T23" fmla="*/ 35950 h 49530"/>
              <a:gd name="T24" fmla="*/ 18457 w 49529"/>
              <a:gd name="T25" fmla="*/ 35950 h 49530"/>
              <a:gd name="T26" fmla="*/ 13065 w 49529"/>
              <a:gd name="T27" fmla="*/ 30726 h 49530"/>
              <a:gd name="T28" fmla="*/ 13065 w 49529"/>
              <a:gd name="T29" fmla="*/ 17868 h 49530"/>
              <a:gd name="T30" fmla="*/ 18457 w 49529"/>
              <a:gd name="T31" fmla="*/ 12644 h 49530"/>
              <a:gd name="T32" fmla="*/ 46676 w 49529"/>
              <a:gd name="T33" fmla="*/ 12644 h 49530"/>
              <a:gd name="T34" fmla="*/ 42825 w 49529"/>
              <a:gd name="T35" fmla="*/ 7121 h 49530"/>
              <a:gd name="T36" fmla="*/ 34846 w 49529"/>
              <a:gd name="T37" fmla="*/ 1911 h 49530"/>
              <a:gd name="T38" fmla="*/ 25088 w 49529"/>
              <a:gd name="T39" fmla="*/ 0 h 49530"/>
              <a:gd name="T40" fmla="*/ 46676 w 49529"/>
              <a:gd name="T41" fmla="*/ 12644 h 49530"/>
              <a:gd name="T42" fmla="*/ 31718 w 49529"/>
              <a:gd name="T43" fmla="*/ 12644 h 49530"/>
              <a:gd name="T44" fmla="*/ 37124 w 49529"/>
              <a:gd name="T45" fmla="*/ 17868 h 49530"/>
              <a:gd name="T46" fmla="*/ 37124 w 49529"/>
              <a:gd name="T47" fmla="*/ 30726 h 49530"/>
              <a:gd name="T48" fmla="*/ 31718 w 49529"/>
              <a:gd name="T49" fmla="*/ 35950 h 49530"/>
              <a:gd name="T50" fmla="*/ 46677 w 49529"/>
              <a:gd name="T51" fmla="*/ 35950 h 49530"/>
              <a:gd name="T52" fmla="*/ 48211 w 49529"/>
              <a:gd name="T53" fmla="*/ 33749 h 49530"/>
              <a:gd name="T54" fmla="*/ 50189 w 49529"/>
              <a:gd name="T55" fmla="*/ 24303 h 49530"/>
              <a:gd name="T56" fmla="*/ 48211 w 49529"/>
              <a:gd name="T57" fmla="*/ 14846 h 49530"/>
              <a:gd name="T58" fmla="*/ 46676 w 49529"/>
              <a:gd name="T59" fmla="*/ 12644 h 49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30">
                <a:moveTo>
                  <a:pt x="24460" y="0"/>
                </a:moveTo>
                <a:lnTo>
                  <a:pt x="14948" y="1923"/>
                </a:lnTo>
                <a:lnTo>
                  <a:pt x="7172" y="7167"/>
                </a:lnTo>
                <a:lnTo>
                  <a:pt x="1925" y="14942"/>
                </a:lnTo>
                <a:lnTo>
                  <a:pt x="0" y="24460"/>
                </a:lnTo>
                <a:lnTo>
                  <a:pt x="1925" y="33966"/>
                </a:lnTo>
                <a:lnTo>
                  <a:pt x="7172" y="41743"/>
                </a:lnTo>
                <a:lnTo>
                  <a:pt x="14948" y="46993"/>
                </a:lnTo>
                <a:lnTo>
                  <a:pt x="24460" y="48920"/>
                </a:lnTo>
                <a:lnTo>
                  <a:pt x="33974" y="46993"/>
                </a:lnTo>
                <a:lnTo>
                  <a:pt x="41754" y="41743"/>
                </a:lnTo>
                <a:lnTo>
                  <a:pt x="45509" y="36182"/>
                </a:lnTo>
                <a:lnTo>
                  <a:pt x="17995" y="36182"/>
                </a:lnTo>
                <a:lnTo>
                  <a:pt x="12738" y="30924"/>
                </a:lnTo>
                <a:lnTo>
                  <a:pt x="12738" y="17983"/>
                </a:lnTo>
                <a:lnTo>
                  <a:pt x="17995" y="12725"/>
                </a:lnTo>
                <a:lnTo>
                  <a:pt x="45508" y="12725"/>
                </a:lnTo>
                <a:lnTo>
                  <a:pt x="41754" y="7167"/>
                </a:lnTo>
                <a:lnTo>
                  <a:pt x="33974" y="1923"/>
                </a:lnTo>
                <a:lnTo>
                  <a:pt x="24460" y="0"/>
                </a:lnTo>
                <a:close/>
              </a:path>
              <a:path w="49529" h="49530">
                <a:moveTo>
                  <a:pt x="45508" y="12725"/>
                </a:moveTo>
                <a:lnTo>
                  <a:pt x="30924" y="12725"/>
                </a:lnTo>
                <a:lnTo>
                  <a:pt x="36195" y="17983"/>
                </a:lnTo>
                <a:lnTo>
                  <a:pt x="36195" y="30924"/>
                </a:lnTo>
                <a:lnTo>
                  <a:pt x="30924" y="36182"/>
                </a:lnTo>
                <a:lnTo>
                  <a:pt x="45509" y="36182"/>
                </a:lnTo>
                <a:lnTo>
                  <a:pt x="47005" y="33966"/>
                </a:lnTo>
                <a:lnTo>
                  <a:pt x="48933" y="24460"/>
                </a:lnTo>
                <a:lnTo>
                  <a:pt x="47005" y="14942"/>
                </a:lnTo>
                <a:lnTo>
                  <a:pt x="45508" y="12725"/>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35" name="object 469"/>
          <p:cNvSpPr>
            <a:spLocks/>
          </p:cNvSpPr>
          <p:nvPr/>
        </p:nvSpPr>
        <p:spPr bwMode="auto">
          <a:xfrm>
            <a:off x="10714038" y="2560638"/>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36" name="object 470"/>
          <p:cNvSpPr>
            <a:spLocks/>
          </p:cNvSpPr>
          <p:nvPr/>
        </p:nvSpPr>
        <p:spPr bwMode="auto">
          <a:xfrm>
            <a:off x="11020425" y="2001838"/>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37" name="object 471"/>
          <p:cNvSpPr>
            <a:spLocks/>
          </p:cNvSpPr>
          <p:nvPr/>
        </p:nvSpPr>
        <p:spPr bwMode="auto">
          <a:xfrm>
            <a:off x="11007725" y="2001838"/>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38" name="object 472"/>
          <p:cNvSpPr>
            <a:spLocks/>
          </p:cNvSpPr>
          <p:nvPr/>
        </p:nvSpPr>
        <p:spPr bwMode="auto">
          <a:xfrm>
            <a:off x="10993438" y="2001838"/>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39" name="object 473"/>
          <p:cNvSpPr>
            <a:spLocks/>
          </p:cNvSpPr>
          <p:nvPr/>
        </p:nvSpPr>
        <p:spPr bwMode="auto">
          <a:xfrm>
            <a:off x="10979150" y="2001838"/>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0" name="object 474"/>
          <p:cNvSpPr>
            <a:spLocks/>
          </p:cNvSpPr>
          <p:nvPr/>
        </p:nvSpPr>
        <p:spPr bwMode="auto">
          <a:xfrm>
            <a:off x="11020425" y="2097088"/>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1" name="object 475"/>
          <p:cNvSpPr>
            <a:spLocks/>
          </p:cNvSpPr>
          <p:nvPr/>
        </p:nvSpPr>
        <p:spPr bwMode="auto">
          <a:xfrm>
            <a:off x="11007725" y="2097088"/>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2" name="object 476"/>
          <p:cNvSpPr>
            <a:spLocks/>
          </p:cNvSpPr>
          <p:nvPr/>
        </p:nvSpPr>
        <p:spPr bwMode="auto">
          <a:xfrm>
            <a:off x="10993438" y="2097088"/>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3" name="object 477"/>
          <p:cNvSpPr>
            <a:spLocks/>
          </p:cNvSpPr>
          <p:nvPr/>
        </p:nvSpPr>
        <p:spPr bwMode="auto">
          <a:xfrm>
            <a:off x="10979150" y="2097088"/>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4" name="object 478"/>
          <p:cNvSpPr>
            <a:spLocks/>
          </p:cNvSpPr>
          <p:nvPr/>
        </p:nvSpPr>
        <p:spPr bwMode="auto">
          <a:xfrm>
            <a:off x="11020425" y="2195513"/>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5" name="object 479"/>
          <p:cNvSpPr>
            <a:spLocks/>
          </p:cNvSpPr>
          <p:nvPr/>
        </p:nvSpPr>
        <p:spPr bwMode="auto">
          <a:xfrm>
            <a:off x="11007725" y="2195513"/>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6" name="object 480"/>
          <p:cNvSpPr>
            <a:spLocks/>
          </p:cNvSpPr>
          <p:nvPr/>
        </p:nvSpPr>
        <p:spPr bwMode="auto">
          <a:xfrm>
            <a:off x="10993438" y="2195513"/>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7" name="object 481"/>
          <p:cNvSpPr>
            <a:spLocks/>
          </p:cNvSpPr>
          <p:nvPr/>
        </p:nvSpPr>
        <p:spPr bwMode="auto">
          <a:xfrm>
            <a:off x="10979150" y="2195513"/>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8" name="object 482"/>
          <p:cNvSpPr>
            <a:spLocks/>
          </p:cNvSpPr>
          <p:nvPr/>
        </p:nvSpPr>
        <p:spPr bwMode="auto">
          <a:xfrm>
            <a:off x="11020425" y="2292350"/>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49" name="object 483"/>
          <p:cNvSpPr>
            <a:spLocks/>
          </p:cNvSpPr>
          <p:nvPr/>
        </p:nvSpPr>
        <p:spPr bwMode="auto">
          <a:xfrm>
            <a:off x="11007725" y="2292350"/>
            <a:ext cx="6350" cy="0"/>
          </a:xfrm>
          <a:custGeom>
            <a:avLst/>
            <a:gdLst>
              <a:gd name="T0" fmla="*/ 0 w 6984"/>
              <a:gd name="T1" fmla="*/ 6155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50" name="object 484"/>
          <p:cNvSpPr>
            <a:spLocks/>
          </p:cNvSpPr>
          <p:nvPr/>
        </p:nvSpPr>
        <p:spPr bwMode="auto">
          <a:xfrm>
            <a:off x="10993438" y="2292350"/>
            <a:ext cx="6350" cy="0"/>
          </a:xfrm>
          <a:custGeom>
            <a:avLst/>
            <a:gdLst>
              <a:gd name="T0" fmla="*/ 0 w 6984"/>
              <a:gd name="T1" fmla="*/ 6189 w 6984"/>
              <a:gd name="T2" fmla="*/ 0 60000 65536"/>
              <a:gd name="T3" fmla="*/ 0 60000 65536"/>
            </a:gdLst>
            <a:ahLst/>
            <a:cxnLst>
              <a:cxn ang="T2">
                <a:pos x="T0" y="0"/>
              </a:cxn>
              <a:cxn ang="T3">
                <a:pos x="T1" y="0"/>
              </a:cxn>
            </a:cxnLst>
            <a:rect l="0" t="0" r="r" b="b"/>
            <a:pathLst>
              <a:path w="6984">
                <a:moveTo>
                  <a:pt x="0" y="0"/>
                </a:moveTo>
                <a:lnTo>
                  <a:pt x="6807"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51" name="object 485"/>
          <p:cNvSpPr>
            <a:spLocks/>
          </p:cNvSpPr>
          <p:nvPr/>
        </p:nvSpPr>
        <p:spPr bwMode="auto">
          <a:xfrm>
            <a:off x="10979150" y="2292350"/>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52" name="object 486"/>
          <p:cNvSpPr>
            <a:spLocks/>
          </p:cNvSpPr>
          <p:nvPr/>
        </p:nvSpPr>
        <p:spPr bwMode="auto">
          <a:xfrm>
            <a:off x="11020425" y="2387600"/>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53" name="object 487"/>
          <p:cNvSpPr>
            <a:spLocks/>
          </p:cNvSpPr>
          <p:nvPr/>
        </p:nvSpPr>
        <p:spPr bwMode="auto">
          <a:xfrm>
            <a:off x="11007725" y="2387600"/>
            <a:ext cx="6350" cy="0"/>
          </a:xfrm>
          <a:custGeom>
            <a:avLst/>
            <a:gdLst>
              <a:gd name="T0" fmla="*/ 0 w 6984"/>
              <a:gd name="T1" fmla="*/ 6155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54" name="object 488"/>
          <p:cNvSpPr>
            <a:spLocks/>
          </p:cNvSpPr>
          <p:nvPr/>
        </p:nvSpPr>
        <p:spPr bwMode="auto">
          <a:xfrm>
            <a:off x="10993438" y="2387600"/>
            <a:ext cx="6350" cy="0"/>
          </a:xfrm>
          <a:custGeom>
            <a:avLst/>
            <a:gdLst>
              <a:gd name="T0" fmla="*/ 0 w 6984"/>
              <a:gd name="T1" fmla="*/ 6189 w 6984"/>
              <a:gd name="T2" fmla="*/ 0 60000 65536"/>
              <a:gd name="T3" fmla="*/ 0 60000 65536"/>
            </a:gdLst>
            <a:ahLst/>
            <a:cxnLst>
              <a:cxn ang="T2">
                <a:pos x="T0" y="0"/>
              </a:cxn>
              <a:cxn ang="T3">
                <a:pos x="T1" y="0"/>
              </a:cxn>
            </a:cxnLst>
            <a:rect l="0" t="0" r="r" b="b"/>
            <a:pathLst>
              <a:path w="6984">
                <a:moveTo>
                  <a:pt x="0" y="0"/>
                </a:moveTo>
                <a:lnTo>
                  <a:pt x="6807"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55" name="object 489"/>
          <p:cNvSpPr>
            <a:spLocks/>
          </p:cNvSpPr>
          <p:nvPr/>
        </p:nvSpPr>
        <p:spPr bwMode="auto">
          <a:xfrm>
            <a:off x="10979150" y="2387600"/>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56" name="object 490"/>
          <p:cNvSpPr txBox="1">
            <a:spLocks noChangeArrowheads="1"/>
          </p:cNvSpPr>
          <p:nvPr/>
        </p:nvSpPr>
        <p:spPr bwMode="auto">
          <a:xfrm>
            <a:off x="10663238" y="1689100"/>
            <a:ext cx="587375" cy="212725"/>
          </a:xfrm>
          <a:prstGeom prst="rect">
            <a:avLst/>
          </a:prstGeom>
          <a:solidFill>
            <a:srgbClr val="1C9A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415" rIns="0" bIns="0">
            <a:spAutoFit/>
          </a:bodyPr>
          <a:lstStyle>
            <a:lvl1pPr marL="155575">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50"/>
              </a:spcBef>
            </a:pPr>
            <a:r>
              <a:rPr lang="en-US" sz="1100" b="1">
                <a:solidFill>
                  <a:srgbClr val="FFFFFF"/>
                </a:solidFill>
                <a:cs typeface="Arial" charset="0"/>
              </a:rPr>
              <a:t>DNS</a:t>
            </a:r>
            <a:endParaRPr lang="en-US" sz="1100">
              <a:cs typeface="Arial" charset="0"/>
            </a:endParaRPr>
          </a:p>
        </p:txBody>
      </p:sp>
      <p:sp>
        <p:nvSpPr>
          <p:cNvPr id="71157" name="object 491"/>
          <p:cNvSpPr>
            <a:spLocks/>
          </p:cNvSpPr>
          <p:nvPr/>
        </p:nvSpPr>
        <p:spPr bwMode="auto">
          <a:xfrm>
            <a:off x="10409238" y="3451225"/>
            <a:ext cx="203200" cy="0"/>
          </a:xfrm>
          <a:custGeom>
            <a:avLst/>
            <a:gdLst>
              <a:gd name="T0" fmla="*/ 203200 w 203200"/>
              <a:gd name="T1" fmla="*/ 0 w 203200"/>
              <a:gd name="T2" fmla="*/ 0 60000 65536"/>
              <a:gd name="T3" fmla="*/ 0 60000 65536"/>
            </a:gdLst>
            <a:ahLst/>
            <a:cxnLst>
              <a:cxn ang="T2">
                <a:pos x="T0" y="0"/>
              </a:cxn>
              <a:cxn ang="T3">
                <a:pos x="T1" y="0"/>
              </a:cxn>
            </a:cxnLst>
            <a:rect l="0" t="0" r="r" b="b"/>
            <a:pathLst>
              <a:path w="203200">
                <a:moveTo>
                  <a:pt x="2032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58" name="object 492"/>
          <p:cNvSpPr>
            <a:spLocks/>
          </p:cNvSpPr>
          <p:nvPr/>
        </p:nvSpPr>
        <p:spPr bwMode="auto">
          <a:xfrm>
            <a:off x="10421938" y="3248025"/>
            <a:ext cx="0" cy="203200"/>
          </a:xfrm>
          <a:custGeom>
            <a:avLst/>
            <a:gdLst>
              <a:gd name="T0" fmla="*/ 203200 h 203200"/>
              <a:gd name="T1" fmla="*/ 0 h 203200"/>
              <a:gd name="T2" fmla="*/ 0 60000 65536"/>
              <a:gd name="T3" fmla="*/ 0 60000 65536"/>
            </a:gdLst>
            <a:ahLst/>
            <a:cxnLst>
              <a:cxn ang="T2">
                <a:pos x="0" y="T0"/>
              </a:cxn>
              <a:cxn ang="T3">
                <a:pos x="0" y="T1"/>
              </a:cxn>
            </a:cxnLst>
            <a:rect l="0" t="0" r="r" b="b"/>
            <a:pathLst>
              <a:path h="203200">
                <a:moveTo>
                  <a:pt x="0" y="20320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59" name="object 493"/>
          <p:cNvSpPr>
            <a:spLocks/>
          </p:cNvSpPr>
          <p:nvPr/>
        </p:nvSpPr>
        <p:spPr bwMode="auto">
          <a:xfrm>
            <a:off x="10066338" y="3248025"/>
            <a:ext cx="368300" cy="0"/>
          </a:xfrm>
          <a:custGeom>
            <a:avLst/>
            <a:gdLst>
              <a:gd name="T0" fmla="*/ 368300 w 368300"/>
              <a:gd name="T1" fmla="*/ 0 w 368300"/>
              <a:gd name="T2" fmla="*/ 0 60000 65536"/>
              <a:gd name="T3" fmla="*/ 0 60000 65536"/>
            </a:gdLst>
            <a:ahLst/>
            <a:cxnLst>
              <a:cxn ang="T2">
                <a:pos x="T0" y="0"/>
              </a:cxn>
              <a:cxn ang="T3">
                <a:pos x="T1" y="0"/>
              </a:cxn>
            </a:cxnLst>
            <a:rect l="0" t="0" r="r" b="b"/>
            <a:pathLst>
              <a:path w="368300">
                <a:moveTo>
                  <a:pt x="3683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0" name="object 494"/>
          <p:cNvSpPr>
            <a:spLocks/>
          </p:cNvSpPr>
          <p:nvPr/>
        </p:nvSpPr>
        <p:spPr bwMode="auto">
          <a:xfrm>
            <a:off x="10383838" y="3768725"/>
            <a:ext cx="228600" cy="0"/>
          </a:xfrm>
          <a:custGeom>
            <a:avLst/>
            <a:gdLst>
              <a:gd name="T0" fmla="*/ 228600 w 228600"/>
              <a:gd name="T1" fmla="*/ 0 w 228600"/>
              <a:gd name="T2" fmla="*/ 0 60000 65536"/>
              <a:gd name="T3" fmla="*/ 0 60000 65536"/>
            </a:gdLst>
            <a:ahLst/>
            <a:cxnLst>
              <a:cxn ang="T2">
                <a:pos x="T0" y="0"/>
              </a:cxn>
              <a:cxn ang="T3">
                <a:pos x="T1" y="0"/>
              </a:cxn>
            </a:cxnLst>
            <a:rect l="0" t="0" r="r" b="b"/>
            <a:pathLst>
              <a:path w="228600">
                <a:moveTo>
                  <a:pt x="2286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1" name="object 495"/>
          <p:cNvSpPr>
            <a:spLocks/>
          </p:cNvSpPr>
          <p:nvPr/>
        </p:nvSpPr>
        <p:spPr bwMode="auto">
          <a:xfrm>
            <a:off x="10396538" y="3603625"/>
            <a:ext cx="0" cy="165100"/>
          </a:xfrm>
          <a:custGeom>
            <a:avLst/>
            <a:gdLst>
              <a:gd name="T0" fmla="*/ 165100 h 165100"/>
              <a:gd name="T1" fmla="*/ 0 h 165100"/>
              <a:gd name="T2" fmla="*/ 0 60000 65536"/>
              <a:gd name="T3" fmla="*/ 0 60000 65536"/>
            </a:gdLst>
            <a:ahLst/>
            <a:cxnLst>
              <a:cxn ang="T2">
                <a:pos x="0" y="T0"/>
              </a:cxn>
              <a:cxn ang="T3">
                <a:pos x="0" y="T1"/>
              </a:cxn>
            </a:cxnLst>
            <a:rect l="0" t="0" r="r" b="b"/>
            <a:pathLst>
              <a:path h="165100">
                <a:moveTo>
                  <a:pt x="0" y="16510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2" name="object 496"/>
          <p:cNvSpPr>
            <a:spLocks/>
          </p:cNvSpPr>
          <p:nvPr/>
        </p:nvSpPr>
        <p:spPr bwMode="auto">
          <a:xfrm>
            <a:off x="10294938" y="3603625"/>
            <a:ext cx="114300" cy="0"/>
          </a:xfrm>
          <a:custGeom>
            <a:avLst/>
            <a:gdLst>
              <a:gd name="T0" fmla="*/ 114300 w 114300"/>
              <a:gd name="T1" fmla="*/ 0 w 114300"/>
              <a:gd name="T2" fmla="*/ 0 60000 65536"/>
              <a:gd name="T3" fmla="*/ 0 60000 65536"/>
            </a:gdLst>
            <a:ahLst/>
            <a:cxnLst>
              <a:cxn ang="T2">
                <a:pos x="T0" y="0"/>
              </a:cxn>
              <a:cxn ang="T3">
                <a:pos x="T1" y="0"/>
              </a:cxn>
            </a:cxnLst>
            <a:rect l="0" t="0" r="r" b="b"/>
            <a:pathLst>
              <a:path w="114300">
                <a:moveTo>
                  <a:pt x="1143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3" name="object 497"/>
          <p:cNvSpPr>
            <a:spLocks/>
          </p:cNvSpPr>
          <p:nvPr/>
        </p:nvSpPr>
        <p:spPr bwMode="auto">
          <a:xfrm>
            <a:off x="10269538" y="3933825"/>
            <a:ext cx="342900" cy="0"/>
          </a:xfrm>
          <a:custGeom>
            <a:avLst/>
            <a:gdLst>
              <a:gd name="T0" fmla="*/ 342900 w 342900"/>
              <a:gd name="T1" fmla="*/ 0 w 342900"/>
              <a:gd name="T2" fmla="*/ 0 60000 65536"/>
              <a:gd name="T3" fmla="*/ 0 60000 65536"/>
            </a:gdLst>
            <a:ahLst/>
            <a:cxnLst>
              <a:cxn ang="T2">
                <a:pos x="T0" y="0"/>
              </a:cxn>
              <a:cxn ang="T3">
                <a:pos x="T1" y="0"/>
              </a:cxn>
            </a:cxnLst>
            <a:rect l="0" t="0" r="r" b="b"/>
            <a:pathLst>
              <a:path w="342900">
                <a:moveTo>
                  <a:pt x="3429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4" name="object 498"/>
          <p:cNvSpPr>
            <a:spLocks/>
          </p:cNvSpPr>
          <p:nvPr/>
        </p:nvSpPr>
        <p:spPr bwMode="auto">
          <a:xfrm>
            <a:off x="10371138" y="4302125"/>
            <a:ext cx="139700" cy="0"/>
          </a:xfrm>
          <a:custGeom>
            <a:avLst/>
            <a:gdLst>
              <a:gd name="T0" fmla="*/ 139700 w 139700"/>
              <a:gd name="T1" fmla="*/ 0 w 139700"/>
              <a:gd name="T2" fmla="*/ 0 60000 65536"/>
              <a:gd name="T3" fmla="*/ 0 60000 65536"/>
            </a:gdLst>
            <a:ahLst/>
            <a:cxnLst>
              <a:cxn ang="T2">
                <a:pos x="T0" y="0"/>
              </a:cxn>
              <a:cxn ang="T3">
                <a:pos x="T1" y="0"/>
              </a:cxn>
            </a:cxnLst>
            <a:rect l="0" t="0" r="r" b="b"/>
            <a:pathLst>
              <a:path w="139700">
                <a:moveTo>
                  <a:pt x="1397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5" name="object 499"/>
          <p:cNvSpPr>
            <a:spLocks/>
          </p:cNvSpPr>
          <p:nvPr/>
        </p:nvSpPr>
        <p:spPr bwMode="auto">
          <a:xfrm>
            <a:off x="10485438" y="4086225"/>
            <a:ext cx="127000" cy="0"/>
          </a:xfrm>
          <a:custGeom>
            <a:avLst/>
            <a:gdLst>
              <a:gd name="T0" fmla="*/ 127000 w 127000"/>
              <a:gd name="T1" fmla="*/ 0 w 127000"/>
              <a:gd name="T2" fmla="*/ 0 60000 65536"/>
              <a:gd name="T3" fmla="*/ 0 60000 65536"/>
            </a:gdLst>
            <a:ahLst/>
            <a:cxnLst>
              <a:cxn ang="T2">
                <a:pos x="T0" y="0"/>
              </a:cxn>
              <a:cxn ang="T3">
                <a:pos x="T1" y="0"/>
              </a:cxn>
            </a:cxnLst>
            <a:rect l="0" t="0" r="r" b="b"/>
            <a:pathLst>
              <a:path w="127000">
                <a:moveTo>
                  <a:pt x="127000" y="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6" name="object 500"/>
          <p:cNvSpPr>
            <a:spLocks/>
          </p:cNvSpPr>
          <p:nvPr/>
        </p:nvSpPr>
        <p:spPr bwMode="auto">
          <a:xfrm>
            <a:off x="10498138" y="4086225"/>
            <a:ext cx="0" cy="215900"/>
          </a:xfrm>
          <a:custGeom>
            <a:avLst/>
            <a:gdLst>
              <a:gd name="T0" fmla="*/ 0 h 215900"/>
              <a:gd name="T1" fmla="*/ 215900 h 215900"/>
              <a:gd name="T2" fmla="*/ 0 60000 65536"/>
              <a:gd name="T3" fmla="*/ 0 60000 65536"/>
            </a:gdLst>
            <a:ahLst/>
            <a:cxnLst>
              <a:cxn ang="T2">
                <a:pos x="0" y="T0"/>
              </a:cxn>
              <a:cxn ang="T3">
                <a:pos x="0" y="T1"/>
              </a:cxn>
            </a:cxnLst>
            <a:rect l="0" t="0" r="r" b="b"/>
            <a:pathLst>
              <a:path h="215900">
                <a:moveTo>
                  <a:pt x="0" y="0"/>
                </a:moveTo>
                <a:lnTo>
                  <a:pt x="0" y="21590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7" name="object 502"/>
          <p:cNvSpPr>
            <a:spLocks/>
          </p:cNvSpPr>
          <p:nvPr/>
        </p:nvSpPr>
        <p:spPr bwMode="auto">
          <a:xfrm>
            <a:off x="9988550" y="3198813"/>
            <a:ext cx="98425" cy="98425"/>
          </a:xfrm>
          <a:custGeom>
            <a:avLst/>
            <a:gdLst>
              <a:gd name="T0" fmla="*/ 0 w 97154"/>
              <a:gd name="T1" fmla="*/ 39177 h 97154"/>
              <a:gd name="T2" fmla="*/ 1435 w 97154"/>
              <a:gd name="T3" fmla="*/ 64090 h 97154"/>
              <a:gd name="T4" fmla="*/ 13697 w 97154"/>
              <a:gd name="T5" fmla="*/ 84165 h 97154"/>
              <a:gd name="T6" fmla="*/ 33788 w 97154"/>
              <a:gd name="T7" fmla="*/ 96407 h 97154"/>
              <a:gd name="T8" fmla="*/ 58708 w 97154"/>
              <a:gd name="T9" fmla="*/ 97821 h 97154"/>
              <a:gd name="T10" fmla="*/ 72533 w 97154"/>
              <a:gd name="T11" fmla="*/ 92877 h 97154"/>
              <a:gd name="T12" fmla="*/ 84206 w 97154"/>
              <a:gd name="T13" fmla="*/ 84151 h 97154"/>
              <a:gd name="T14" fmla="*/ 92916 w 97154"/>
              <a:gd name="T15" fmla="*/ 72462 h 97154"/>
              <a:gd name="T16" fmla="*/ 97847 w 97154"/>
              <a:gd name="T17" fmla="*/ 58630 h 97154"/>
              <a:gd name="T18" fmla="*/ 96412 w 97154"/>
              <a:gd name="T19" fmla="*/ 33712 h 97154"/>
              <a:gd name="T20" fmla="*/ 84149 w 97154"/>
              <a:gd name="T21" fmla="*/ 13639 h 97154"/>
              <a:gd name="T22" fmla="*/ 64058 w 97154"/>
              <a:gd name="T23" fmla="*/ 1404 h 97154"/>
              <a:gd name="T24" fmla="*/ 39138 w 97154"/>
              <a:gd name="T25" fmla="*/ 0 h 97154"/>
              <a:gd name="T26" fmla="*/ 25314 w 97154"/>
              <a:gd name="T27" fmla="*/ 4940 h 97154"/>
              <a:gd name="T28" fmla="*/ 13639 w 97154"/>
              <a:gd name="T29" fmla="*/ 13658 h 97154"/>
              <a:gd name="T30" fmla="*/ 4930 w 97154"/>
              <a:gd name="T31" fmla="*/ 25342 h 97154"/>
              <a:gd name="T32" fmla="*/ 0 w 97154"/>
              <a:gd name="T33" fmla="*/ 39177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8" name="object 503"/>
          <p:cNvSpPr>
            <a:spLocks/>
          </p:cNvSpPr>
          <p:nvPr/>
        </p:nvSpPr>
        <p:spPr bwMode="auto">
          <a:xfrm>
            <a:off x="10188575" y="3554413"/>
            <a:ext cx="96838" cy="98425"/>
          </a:xfrm>
          <a:custGeom>
            <a:avLst/>
            <a:gdLst>
              <a:gd name="T0" fmla="*/ 0 w 97154"/>
              <a:gd name="T1" fmla="*/ 39177 h 97154"/>
              <a:gd name="T2" fmla="*/ 1411 w 97154"/>
              <a:gd name="T3" fmla="*/ 64090 h 97154"/>
              <a:gd name="T4" fmla="*/ 13476 w 97154"/>
              <a:gd name="T5" fmla="*/ 84165 h 97154"/>
              <a:gd name="T6" fmla="*/ 33244 w 97154"/>
              <a:gd name="T7" fmla="*/ 96407 h 97154"/>
              <a:gd name="T8" fmla="*/ 57762 w 97154"/>
              <a:gd name="T9" fmla="*/ 97821 h 97154"/>
              <a:gd name="T10" fmla="*/ 71363 w 97154"/>
              <a:gd name="T11" fmla="*/ 92877 h 97154"/>
              <a:gd name="T12" fmla="*/ 82849 w 97154"/>
              <a:gd name="T13" fmla="*/ 84151 h 97154"/>
              <a:gd name="T14" fmla="*/ 91418 w 97154"/>
              <a:gd name="T15" fmla="*/ 72462 h 97154"/>
              <a:gd name="T16" fmla="*/ 96269 w 97154"/>
              <a:gd name="T17" fmla="*/ 58630 h 97154"/>
              <a:gd name="T18" fmla="*/ 94857 w 97154"/>
              <a:gd name="T19" fmla="*/ 33712 h 97154"/>
              <a:gd name="T20" fmla="*/ 82792 w 97154"/>
              <a:gd name="T21" fmla="*/ 13639 h 97154"/>
              <a:gd name="T22" fmla="*/ 63025 w 97154"/>
              <a:gd name="T23" fmla="*/ 1404 h 97154"/>
              <a:gd name="T24" fmla="*/ 38507 w 97154"/>
              <a:gd name="T25" fmla="*/ 0 h 97154"/>
              <a:gd name="T26" fmla="*/ 24906 w 97154"/>
              <a:gd name="T27" fmla="*/ 4940 h 97154"/>
              <a:gd name="T28" fmla="*/ 13419 w 97154"/>
              <a:gd name="T29" fmla="*/ 13658 h 97154"/>
              <a:gd name="T30" fmla="*/ 4850 w 97154"/>
              <a:gd name="T31" fmla="*/ 25342 h 97154"/>
              <a:gd name="T32" fmla="*/ 0 w 97154"/>
              <a:gd name="T33" fmla="*/ 39177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69" name="object 504"/>
          <p:cNvSpPr>
            <a:spLocks/>
          </p:cNvSpPr>
          <p:nvPr/>
        </p:nvSpPr>
        <p:spPr bwMode="auto">
          <a:xfrm>
            <a:off x="10188575" y="3884613"/>
            <a:ext cx="96838" cy="98425"/>
          </a:xfrm>
          <a:custGeom>
            <a:avLst/>
            <a:gdLst>
              <a:gd name="T0" fmla="*/ 38507 w 97154"/>
              <a:gd name="T1" fmla="*/ 0 h 97154"/>
              <a:gd name="T2" fmla="*/ 24906 w 97154"/>
              <a:gd name="T3" fmla="*/ 4940 h 97154"/>
              <a:gd name="T4" fmla="*/ 13419 w 97154"/>
              <a:gd name="T5" fmla="*/ 13658 h 97154"/>
              <a:gd name="T6" fmla="*/ 4850 w 97154"/>
              <a:gd name="T7" fmla="*/ 25342 h 97154"/>
              <a:gd name="T8" fmla="*/ 0 w 97154"/>
              <a:gd name="T9" fmla="*/ 39177 h 97154"/>
              <a:gd name="T10" fmla="*/ 1411 w 97154"/>
              <a:gd name="T11" fmla="*/ 64090 h 97154"/>
              <a:gd name="T12" fmla="*/ 13476 w 97154"/>
              <a:gd name="T13" fmla="*/ 84165 h 97154"/>
              <a:gd name="T14" fmla="*/ 33244 w 97154"/>
              <a:gd name="T15" fmla="*/ 96407 h 97154"/>
              <a:gd name="T16" fmla="*/ 57762 w 97154"/>
              <a:gd name="T17" fmla="*/ 97821 h 97154"/>
              <a:gd name="T18" fmla="*/ 71363 w 97154"/>
              <a:gd name="T19" fmla="*/ 92877 h 97154"/>
              <a:gd name="T20" fmla="*/ 82849 w 97154"/>
              <a:gd name="T21" fmla="*/ 84151 h 97154"/>
              <a:gd name="T22" fmla="*/ 91418 w 97154"/>
              <a:gd name="T23" fmla="*/ 72462 h 97154"/>
              <a:gd name="T24" fmla="*/ 96269 w 97154"/>
              <a:gd name="T25" fmla="*/ 58630 h 97154"/>
              <a:gd name="T26" fmla="*/ 94857 w 97154"/>
              <a:gd name="T27" fmla="*/ 33712 h 97154"/>
              <a:gd name="T28" fmla="*/ 82792 w 97154"/>
              <a:gd name="T29" fmla="*/ 13639 h 97154"/>
              <a:gd name="T30" fmla="*/ 63025 w 97154"/>
              <a:gd name="T31" fmla="*/ 1404 h 97154"/>
              <a:gd name="T32" fmla="*/ 38507 w 97154"/>
              <a:gd name="T33" fmla="*/ 0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70" name="object 505"/>
          <p:cNvSpPr>
            <a:spLocks/>
          </p:cNvSpPr>
          <p:nvPr/>
        </p:nvSpPr>
        <p:spPr bwMode="auto">
          <a:xfrm>
            <a:off x="10188575" y="3884613"/>
            <a:ext cx="96838" cy="98425"/>
          </a:xfrm>
          <a:custGeom>
            <a:avLst/>
            <a:gdLst>
              <a:gd name="T0" fmla="*/ 0 w 97154"/>
              <a:gd name="T1" fmla="*/ 39177 h 97154"/>
              <a:gd name="T2" fmla="*/ 1411 w 97154"/>
              <a:gd name="T3" fmla="*/ 64090 h 97154"/>
              <a:gd name="T4" fmla="*/ 13476 w 97154"/>
              <a:gd name="T5" fmla="*/ 84165 h 97154"/>
              <a:gd name="T6" fmla="*/ 33244 w 97154"/>
              <a:gd name="T7" fmla="*/ 96407 h 97154"/>
              <a:gd name="T8" fmla="*/ 57762 w 97154"/>
              <a:gd name="T9" fmla="*/ 97821 h 97154"/>
              <a:gd name="T10" fmla="*/ 71363 w 97154"/>
              <a:gd name="T11" fmla="*/ 92877 h 97154"/>
              <a:gd name="T12" fmla="*/ 82849 w 97154"/>
              <a:gd name="T13" fmla="*/ 84151 h 97154"/>
              <a:gd name="T14" fmla="*/ 91418 w 97154"/>
              <a:gd name="T15" fmla="*/ 72462 h 97154"/>
              <a:gd name="T16" fmla="*/ 96269 w 97154"/>
              <a:gd name="T17" fmla="*/ 58630 h 97154"/>
              <a:gd name="T18" fmla="*/ 94857 w 97154"/>
              <a:gd name="T19" fmla="*/ 33712 h 97154"/>
              <a:gd name="T20" fmla="*/ 82792 w 97154"/>
              <a:gd name="T21" fmla="*/ 13639 h 97154"/>
              <a:gd name="T22" fmla="*/ 63025 w 97154"/>
              <a:gd name="T23" fmla="*/ 1404 h 97154"/>
              <a:gd name="T24" fmla="*/ 38507 w 97154"/>
              <a:gd name="T25" fmla="*/ 0 h 97154"/>
              <a:gd name="T26" fmla="*/ 24906 w 97154"/>
              <a:gd name="T27" fmla="*/ 4940 h 97154"/>
              <a:gd name="T28" fmla="*/ 13419 w 97154"/>
              <a:gd name="T29" fmla="*/ 13658 h 97154"/>
              <a:gd name="T30" fmla="*/ 4850 w 97154"/>
              <a:gd name="T31" fmla="*/ 25342 h 97154"/>
              <a:gd name="T32" fmla="*/ 0 w 97154"/>
              <a:gd name="T33" fmla="*/ 39177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71" name="object 506"/>
          <p:cNvSpPr>
            <a:spLocks/>
          </p:cNvSpPr>
          <p:nvPr/>
        </p:nvSpPr>
        <p:spPr bwMode="auto">
          <a:xfrm>
            <a:off x="10279063" y="4251325"/>
            <a:ext cx="96837" cy="96838"/>
          </a:xfrm>
          <a:custGeom>
            <a:avLst/>
            <a:gdLst>
              <a:gd name="T0" fmla="*/ 0 w 97154"/>
              <a:gd name="T1" fmla="*/ 38545 h 97154"/>
              <a:gd name="T2" fmla="*/ 1411 w 97154"/>
              <a:gd name="T3" fmla="*/ 63056 h 97154"/>
              <a:gd name="T4" fmla="*/ 13476 w 97154"/>
              <a:gd name="T5" fmla="*/ 82808 h 97154"/>
              <a:gd name="T6" fmla="*/ 33243 w 97154"/>
              <a:gd name="T7" fmla="*/ 94852 h 97154"/>
              <a:gd name="T8" fmla="*/ 57761 w 97154"/>
              <a:gd name="T9" fmla="*/ 96244 h 97154"/>
              <a:gd name="T10" fmla="*/ 71362 w 97154"/>
              <a:gd name="T11" fmla="*/ 91380 h 97154"/>
              <a:gd name="T12" fmla="*/ 82848 w 97154"/>
              <a:gd name="T13" fmla="*/ 82794 h 97154"/>
              <a:gd name="T14" fmla="*/ 91417 w 97154"/>
              <a:gd name="T15" fmla="*/ 71293 h 97154"/>
              <a:gd name="T16" fmla="*/ 96268 w 97154"/>
              <a:gd name="T17" fmla="*/ 57685 h 97154"/>
              <a:gd name="T18" fmla="*/ 94856 w 97154"/>
              <a:gd name="T19" fmla="*/ 33169 h 97154"/>
              <a:gd name="T20" fmla="*/ 82791 w 97154"/>
              <a:gd name="T21" fmla="*/ 13419 h 97154"/>
              <a:gd name="T22" fmla="*/ 63025 w 97154"/>
              <a:gd name="T23" fmla="*/ 1381 h 97154"/>
              <a:gd name="T24" fmla="*/ 38507 w 97154"/>
              <a:gd name="T25" fmla="*/ 0 h 97154"/>
              <a:gd name="T26" fmla="*/ 24905 w 97154"/>
              <a:gd name="T27" fmla="*/ 4860 h 97154"/>
              <a:gd name="T28" fmla="*/ 13419 w 97154"/>
              <a:gd name="T29" fmla="*/ 13438 h 97154"/>
              <a:gd name="T30" fmla="*/ 4850 w 97154"/>
              <a:gd name="T31" fmla="*/ 24934 h 97154"/>
              <a:gd name="T32" fmla="*/ 0 w 97154"/>
              <a:gd name="T33" fmla="*/ 38545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72" name="object 507"/>
          <p:cNvSpPr>
            <a:spLocks/>
          </p:cNvSpPr>
          <p:nvPr/>
        </p:nvSpPr>
        <p:spPr bwMode="auto">
          <a:xfrm>
            <a:off x="10610850" y="3265488"/>
            <a:ext cx="0" cy="957262"/>
          </a:xfrm>
          <a:custGeom>
            <a:avLst/>
            <a:gdLst>
              <a:gd name="T0" fmla="*/ 0 h 957579"/>
              <a:gd name="T1" fmla="*/ 957263 h 957579"/>
              <a:gd name="T2" fmla="*/ 0 60000 65536"/>
              <a:gd name="T3" fmla="*/ 0 60000 65536"/>
            </a:gdLst>
            <a:ahLst/>
            <a:cxnLst>
              <a:cxn ang="T2">
                <a:pos x="0" y="T0"/>
              </a:cxn>
              <a:cxn ang="T3">
                <a:pos x="0" y="T1"/>
              </a:cxn>
            </a:cxnLst>
            <a:rect l="0" t="0" r="r" b="b"/>
            <a:pathLst>
              <a:path h="957579">
                <a:moveTo>
                  <a:pt x="0" y="0"/>
                </a:moveTo>
                <a:lnTo>
                  <a:pt x="0" y="957580"/>
                </a:lnTo>
              </a:path>
            </a:pathLst>
          </a:custGeom>
          <a:noFill/>
          <a:ln w="12763">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73" name="object 508"/>
          <p:cNvSpPr>
            <a:spLocks/>
          </p:cNvSpPr>
          <p:nvPr/>
        </p:nvSpPr>
        <p:spPr bwMode="auto">
          <a:xfrm>
            <a:off x="10617200" y="3265488"/>
            <a:ext cx="730250" cy="957262"/>
          </a:xfrm>
          <a:custGeom>
            <a:avLst/>
            <a:gdLst>
              <a:gd name="T0" fmla="*/ 0 w 731520"/>
              <a:gd name="T1" fmla="*/ 957122 h 956945"/>
              <a:gd name="T2" fmla="*/ 729679 w 731520"/>
              <a:gd name="T3" fmla="*/ 957122 h 956945"/>
              <a:gd name="T4" fmla="*/ 729679 w 731520"/>
              <a:gd name="T5" fmla="*/ 0 h 956945"/>
              <a:gd name="T6" fmla="*/ 0 w 731520"/>
              <a:gd name="T7" fmla="*/ 0 h 956945"/>
              <a:gd name="T8" fmla="*/ 0 w 731520"/>
              <a:gd name="T9" fmla="*/ 957122 h 956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1520" h="956945">
                <a:moveTo>
                  <a:pt x="0" y="956805"/>
                </a:moveTo>
                <a:lnTo>
                  <a:pt x="730948" y="956805"/>
                </a:lnTo>
                <a:lnTo>
                  <a:pt x="730948" y="0"/>
                </a:lnTo>
                <a:lnTo>
                  <a:pt x="0" y="0"/>
                </a:lnTo>
                <a:lnTo>
                  <a:pt x="0" y="956805"/>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74" name="object 509"/>
          <p:cNvSpPr>
            <a:spLocks/>
          </p:cNvSpPr>
          <p:nvPr/>
        </p:nvSpPr>
        <p:spPr bwMode="auto">
          <a:xfrm>
            <a:off x="10604500" y="3252788"/>
            <a:ext cx="755650" cy="982662"/>
          </a:xfrm>
          <a:custGeom>
            <a:avLst/>
            <a:gdLst>
              <a:gd name="T0" fmla="*/ 755155 w 756920"/>
              <a:gd name="T1" fmla="*/ 982598 h 982345"/>
              <a:gd name="T2" fmla="*/ 0 w 756920"/>
              <a:gd name="T3" fmla="*/ 982598 h 982345"/>
              <a:gd name="T4" fmla="*/ 0 w 756920"/>
              <a:gd name="T5" fmla="*/ 0 h 982345"/>
              <a:gd name="T6" fmla="*/ 755155 w 756920"/>
              <a:gd name="T7" fmla="*/ 0 h 982345"/>
              <a:gd name="T8" fmla="*/ 755155 w 756920"/>
              <a:gd name="T9" fmla="*/ 982598 h 982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920" h="982345">
                <a:moveTo>
                  <a:pt x="756424" y="982281"/>
                </a:moveTo>
                <a:lnTo>
                  <a:pt x="0" y="982281"/>
                </a:lnTo>
                <a:lnTo>
                  <a:pt x="0" y="0"/>
                </a:lnTo>
                <a:lnTo>
                  <a:pt x="756424" y="0"/>
                </a:lnTo>
                <a:lnTo>
                  <a:pt x="756424" y="982281"/>
                </a:lnTo>
                <a:close/>
              </a:path>
            </a:pathLst>
          </a:custGeom>
          <a:noFill/>
          <a:ln w="12699">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75" name="object 510"/>
          <p:cNvSpPr>
            <a:spLocks/>
          </p:cNvSpPr>
          <p:nvPr/>
        </p:nvSpPr>
        <p:spPr bwMode="auto">
          <a:xfrm>
            <a:off x="10669588" y="3535363"/>
            <a:ext cx="625475" cy="644525"/>
          </a:xfrm>
          <a:custGeom>
            <a:avLst/>
            <a:gdLst>
              <a:gd name="T0" fmla="*/ 0 w 626109"/>
              <a:gd name="T1" fmla="*/ 644310 h 643889"/>
              <a:gd name="T2" fmla="*/ 625437 w 626109"/>
              <a:gd name="T3" fmla="*/ 644310 h 643889"/>
              <a:gd name="T4" fmla="*/ 625437 w 626109"/>
              <a:gd name="T5" fmla="*/ 0 h 643889"/>
              <a:gd name="T6" fmla="*/ 0 w 626109"/>
              <a:gd name="T7" fmla="*/ 0 h 643889"/>
              <a:gd name="T8" fmla="*/ 0 w 626109"/>
              <a:gd name="T9" fmla="*/ 644310 h 64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109" h="643889">
                <a:moveTo>
                  <a:pt x="0" y="643674"/>
                </a:moveTo>
                <a:lnTo>
                  <a:pt x="626071" y="643674"/>
                </a:lnTo>
                <a:lnTo>
                  <a:pt x="626071" y="0"/>
                </a:lnTo>
                <a:lnTo>
                  <a:pt x="0" y="0"/>
                </a:lnTo>
                <a:lnTo>
                  <a:pt x="0" y="643674"/>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76" name="object 511"/>
          <p:cNvSpPr>
            <a:spLocks/>
          </p:cNvSpPr>
          <p:nvPr/>
        </p:nvSpPr>
        <p:spPr bwMode="auto">
          <a:xfrm>
            <a:off x="10694988" y="3568700"/>
            <a:ext cx="573087" cy="582613"/>
          </a:xfrm>
          <a:custGeom>
            <a:avLst/>
            <a:gdLst>
              <a:gd name="T0" fmla="*/ 0 w 572770"/>
              <a:gd name="T1" fmla="*/ 582157 h 583564"/>
              <a:gd name="T2" fmla="*/ 573010 w 572770"/>
              <a:gd name="T3" fmla="*/ 582157 h 583564"/>
              <a:gd name="T4" fmla="*/ 573010 w 572770"/>
              <a:gd name="T5" fmla="*/ 0 h 583564"/>
              <a:gd name="T6" fmla="*/ 0 w 572770"/>
              <a:gd name="T7" fmla="*/ 0 h 583564"/>
              <a:gd name="T8" fmla="*/ 0 w 572770"/>
              <a:gd name="T9" fmla="*/ 582157 h 583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2770" h="583564">
                <a:moveTo>
                  <a:pt x="0" y="583107"/>
                </a:moveTo>
                <a:lnTo>
                  <a:pt x="572693" y="583107"/>
                </a:lnTo>
                <a:lnTo>
                  <a:pt x="572693" y="0"/>
                </a:lnTo>
                <a:lnTo>
                  <a:pt x="0" y="0"/>
                </a:lnTo>
                <a:lnTo>
                  <a:pt x="0" y="583107"/>
                </a:lnTo>
                <a:close/>
              </a:path>
            </a:pathLst>
          </a:custGeom>
          <a:solidFill>
            <a:srgbClr val="6C9AB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77" name="object 512"/>
          <p:cNvSpPr>
            <a:spLocks/>
          </p:cNvSpPr>
          <p:nvPr/>
        </p:nvSpPr>
        <p:spPr bwMode="auto">
          <a:xfrm>
            <a:off x="10694988" y="3563938"/>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78" name="object 513"/>
          <p:cNvSpPr>
            <a:spLocks/>
          </p:cNvSpPr>
          <p:nvPr/>
        </p:nvSpPr>
        <p:spPr bwMode="auto">
          <a:xfrm>
            <a:off x="10694988" y="3662363"/>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79" name="object 514"/>
          <p:cNvSpPr>
            <a:spLocks/>
          </p:cNvSpPr>
          <p:nvPr/>
        </p:nvSpPr>
        <p:spPr bwMode="auto">
          <a:xfrm>
            <a:off x="10694988" y="3759200"/>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80" name="object 515"/>
          <p:cNvSpPr>
            <a:spLocks/>
          </p:cNvSpPr>
          <p:nvPr/>
        </p:nvSpPr>
        <p:spPr bwMode="auto">
          <a:xfrm>
            <a:off x="10694988" y="3856038"/>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81" name="object 516"/>
          <p:cNvSpPr>
            <a:spLocks/>
          </p:cNvSpPr>
          <p:nvPr/>
        </p:nvSpPr>
        <p:spPr bwMode="auto">
          <a:xfrm>
            <a:off x="10694988" y="3952875"/>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82" name="object 517"/>
          <p:cNvSpPr>
            <a:spLocks/>
          </p:cNvSpPr>
          <p:nvPr/>
        </p:nvSpPr>
        <p:spPr bwMode="auto">
          <a:xfrm>
            <a:off x="10694988" y="4049713"/>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83" name="object 518"/>
          <p:cNvSpPr>
            <a:spLocks/>
          </p:cNvSpPr>
          <p:nvPr/>
        </p:nvSpPr>
        <p:spPr bwMode="auto">
          <a:xfrm>
            <a:off x="10694988" y="4148138"/>
            <a:ext cx="573087" cy="0"/>
          </a:xfrm>
          <a:custGeom>
            <a:avLst/>
            <a:gdLst>
              <a:gd name="T0" fmla="*/ 0 w 572770"/>
              <a:gd name="T1" fmla="*/ 573010 w 572770"/>
              <a:gd name="T2" fmla="*/ 0 60000 65536"/>
              <a:gd name="T3" fmla="*/ 0 60000 65536"/>
            </a:gdLst>
            <a:ahLst/>
            <a:cxnLst>
              <a:cxn ang="T2">
                <a:pos x="T0" y="0"/>
              </a:cxn>
              <a:cxn ang="T3">
                <a:pos x="T1" y="0"/>
              </a:cxn>
            </a:cxnLst>
            <a:rect l="0" t="0" r="r" b="b"/>
            <a:pathLst>
              <a:path w="572770">
                <a:moveTo>
                  <a:pt x="0" y="0"/>
                </a:moveTo>
                <a:lnTo>
                  <a:pt x="57269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84" name="object 519"/>
          <p:cNvSpPr>
            <a:spLocks/>
          </p:cNvSpPr>
          <p:nvPr/>
        </p:nvSpPr>
        <p:spPr bwMode="auto">
          <a:xfrm>
            <a:off x="10663238" y="3494088"/>
            <a:ext cx="638175" cy="12700"/>
          </a:xfrm>
          <a:custGeom>
            <a:avLst/>
            <a:gdLst>
              <a:gd name="T0" fmla="*/ 0 w 638809"/>
              <a:gd name="T1" fmla="*/ 12700 h 12700"/>
              <a:gd name="T2" fmla="*/ 638175 w 638809"/>
              <a:gd name="T3" fmla="*/ 12700 h 12700"/>
              <a:gd name="T4" fmla="*/ 638175 w 638809"/>
              <a:gd name="T5" fmla="*/ 0 h 12700"/>
              <a:gd name="T6" fmla="*/ 0 w 638809"/>
              <a:gd name="T7" fmla="*/ 0 h 12700"/>
              <a:gd name="T8" fmla="*/ 0 w 638809"/>
              <a:gd name="T9" fmla="*/ 12700 h 12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09" h="12700">
                <a:moveTo>
                  <a:pt x="0" y="12700"/>
                </a:moveTo>
                <a:lnTo>
                  <a:pt x="638809" y="12700"/>
                </a:lnTo>
                <a:lnTo>
                  <a:pt x="638809" y="0"/>
                </a:lnTo>
                <a:lnTo>
                  <a:pt x="0" y="0"/>
                </a:lnTo>
                <a:lnTo>
                  <a:pt x="0" y="12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85" name="object 520"/>
          <p:cNvSpPr>
            <a:spLocks/>
          </p:cNvSpPr>
          <p:nvPr/>
        </p:nvSpPr>
        <p:spPr bwMode="auto">
          <a:xfrm>
            <a:off x="10669588" y="3317875"/>
            <a:ext cx="0" cy="176213"/>
          </a:xfrm>
          <a:custGeom>
            <a:avLst/>
            <a:gdLst>
              <a:gd name="T0" fmla="*/ 0 h 175260"/>
              <a:gd name="T1" fmla="*/ 176212 h 175260"/>
              <a:gd name="T2" fmla="*/ 0 60000 65536"/>
              <a:gd name="T3" fmla="*/ 0 60000 65536"/>
            </a:gdLst>
            <a:ahLst/>
            <a:cxnLst>
              <a:cxn ang="T2">
                <a:pos x="0" y="T0"/>
              </a:cxn>
              <a:cxn ang="T3">
                <a:pos x="0" y="T1"/>
              </a:cxn>
            </a:cxnLst>
            <a:rect l="0" t="0" r="r" b="b"/>
            <a:pathLst>
              <a:path h="175260">
                <a:moveTo>
                  <a:pt x="0" y="0"/>
                </a:moveTo>
                <a:lnTo>
                  <a:pt x="0" y="175259"/>
                </a:lnTo>
              </a:path>
            </a:pathLst>
          </a:custGeom>
          <a:noFill/>
          <a:ln w="127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86" name="object 521"/>
          <p:cNvSpPr>
            <a:spLocks/>
          </p:cNvSpPr>
          <p:nvPr/>
        </p:nvSpPr>
        <p:spPr bwMode="auto">
          <a:xfrm>
            <a:off x="10663238" y="3305175"/>
            <a:ext cx="638175" cy="12700"/>
          </a:xfrm>
          <a:custGeom>
            <a:avLst/>
            <a:gdLst>
              <a:gd name="T0" fmla="*/ 0 w 638809"/>
              <a:gd name="T1" fmla="*/ 12700 h 12700"/>
              <a:gd name="T2" fmla="*/ 638175 w 638809"/>
              <a:gd name="T3" fmla="*/ 12700 h 12700"/>
              <a:gd name="T4" fmla="*/ 638175 w 638809"/>
              <a:gd name="T5" fmla="*/ 0 h 12700"/>
              <a:gd name="T6" fmla="*/ 0 w 638809"/>
              <a:gd name="T7" fmla="*/ 0 h 12700"/>
              <a:gd name="T8" fmla="*/ 0 w 638809"/>
              <a:gd name="T9" fmla="*/ 12700 h 12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09" h="12700">
                <a:moveTo>
                  <a:pt x="0" y="12700"/>
                </a:moveTo>
                <a:lnTo>
                  <a:pt x="638809" y="12700"/>
                </a:lnTo>
                <a:lnTo>
                  <a:pt x="638809" y="0"/>
                </a:lnTo>
                <a:lnTo>
                  <a:pt x="0" y="0"/>
                </a:lnTo>
                <a:lnTo>
                  <a:pt x="0" y="12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87" name="object 522"/>
          <p:cNvSpPr>
            <a:spLocks/>
          </p:cNvSpPr>
          <p:nvPr/>
        </p:nvSpPr>
        <p:spPr bwMode="auto">
          <a:xfrm>
            <a:off x="11295063" y="3319463"/>
            <a:ext cx="0" cy="174625"/>
          </a:xfrm>
          <a:custGeom>
            <a:avLst/>
            <a:gdLst>
              <a:gd name="T0" fmla="*/ 0 h 175260"/>
              <a:gd name="T1" fmla="*/ 174384 h 175260"/>
              <a:gd name="T2" fmla="*/ 0 60000 65536"/>
              <a:gd name="T3" fmla="*/ 0 60000 65536"/>
            </a:gdLst>
            <a:ahLst/>
            <a:cxnLst>
              <a:cxn ang="T2">
                <a:pos x="0" y="T0"/>
              </a:cxn>
              <a:cxn ang="T3">
                <a:pos x="0" y="T1"/>
              </a:cxn>
            </a:cxnLst>
            <a:rect l="0" t="0" r="r" b="b"/>
            <a:pathLst>
              <a:path h="175260">
                <a:moveTo>
                  <a:pt x="0" y="0"/>
                </a:moveTo>
                <a:lnTo>
                  <a:pt x="0" y="175018"/>
                </a:lnTo>
              </a:path>
            </a:pathLst>
          </a:custGeom>
          <a:noFill/>
          <a:ln w="127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88" name="object 523"/>
          <p:cNvSpPr>
            <a:spLocks/>
          </p:cNvSpPr>
          <p:nvPr/>
        </p:nvSpPr>
        <p:spPr bwMode="auto">
          <a:xfrm>
            <a:off x="10675938" y="3319463"/>
            <a:ext cx="612775" cy="174625"/>
          </a:xfrm>
          <a:custGeom>
            <a:avLst/>
            <a:gdLst>
              <a:gd name="T0" fmla="*/ 0 w 613409"/>
              <a:gd name="T1" fmla="*/ 174384 h 175260"/>
              <a:gd name="T2" fmla="*/ 612699 w 613409"/>
              <a:gd name="T3" fmla="*/ 174384 h 175260"/>
              <a:gd name="T4" fmla="*/ 612699 w 613409"/>
              <a:gd name="T5" fmla="*/ 0 h 175260"/>
              <a:gd name="T6" fmla="*/ 0 w 613409"/>
              <a:gd name="T7" fmla="*/ 0 h 175260"/>
              <a:gd name="T8" fmla="*/ 0 w 613409"/>
              <a:gd name="T9" fmla="*/ 174384 h 1752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09" h="175260">
                <a:moveTo>
                  <a:pt x="0" y="175018"/>
                </a:moveTo>
                <a:lnTo>
                  <a:pt x="613333" y="175018"/>
                </a:lnTo>
                <a:lnTo>
                  <a:pt x="613333" y="0"/>
                </a:lnTo>
                <a:lnTo>
                  <a:pt x="0" y="0"/>
                </a:lnTo>
                <a:lnTo>
                  <a:pt x="0" y="175018"/>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89" name="object 524"/>
          <p:cNvSpPr>
            <a:spLocks/>
          </p:cNvSpPr>
          <p:nvPr/>
        </p:nvSpPr>
        <p:spPr bwMode="auto">
          <a:xfrm>
            <a:off x="10663238" y="3306763"/>
            <a:ext cx="638175" cy="200025"/>
          </a:xfrm>
          <a:custGeom>
            <a:avLst/>
            <a:gdLst>
              <a:gd name="T0" fmla="*/ 638175 w 638809"/>
              <a:gd name="T1" fmla="*/ 199848 h 200660"/>
              <a:gd name="T2" fmla="*/ 0 w 638809"/>
              <a:gd name="T3" fmla="*/ 199848 h 200660"/>
              <a:gd name="T4" fmla="*/ 0 w 638809"/>
              <a:gd name="T5" fmla="*/ 0 h 200660"/>
              <a:gd name="T6" fmla="*/ 638175 w 638809"/>
              <a:gd name="T7" fmla="*/ 0 h 200660"/>
              <a:gd name="T8" fmla="*/ 638175 w 638809"/>
              <a:gd name="T9" fmla="*/ 199848 h 2006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809" h="200660">
                <a:moveTo>
                  <a:pt x="638809" y="200482"/>
                </a:moveTo>
                <a:lnTo>
                  <a:pt x="0" y="200482"/>
                </a:lnTo>
                <a:lnTo>
                  <a:pt x="0" y="0"/>
                </a:lnTo>
                <a:lnTo>
                  <a:pt x="638809" y="0"/>
                </a:lnTo>
                <a:lnTo>
                  <a:pt x="638809" y="200482"/>
                </a:lnTo>
                <a:close/>
              </a:path>
            </a:pathLst>
          </a:custGeom>
          <a:noFill/>
          <a:ln w="12700">
            <a:solidFill>
              <a:srgbClr val="2A508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90" name="object 525"/>
          <p:cNvSpPr>
            <a:spLocks/>
          </p:cNvSpPr>
          <p:nvPr/>
        </p:nvSpPr>
        <p:spPr bwMode="auto">
          <a:xfrm>
            <a:off x="10742613" y="3595688"/>
            <a:ext cx="234950" cy="0"/>
          </a:xfrm>
          <a:custGeom>
            <a:avLst/>
            <a:gdLst>
              <a:gd name="T0" fmla="*/ 0 w 235584"/>
              <a:gd name="T1" fmla="*/ 234558 w 235584"/>
              <a:gd name="T2" fmla="*/ 0 60000 65536"/>
              <a:gd name="T3" fmla="*/ 0 60000 65536"/>
            </a:gdLst>
            <a:ahLst/>
            <a:cxnLst>
              <a:cxn ang="T2">
                <a:pos x="T0" y="0"/>
              </a:cxn>
              <a:cxn ang="T3">
                <a:pos x="T1" y="0"/>
              </a:cxn>
            </a:cxnLst>
            <a:rect l="0" t="0" r="r" b="b"/>
            <a:pathLst>
              <a:path w="235584">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91" name="object 526"/>
          <p:cNvSpPr>
            <a:spLocks/>
          </p:cNvSpPr>
          <p:nvPr/>
        </p:nvSpPr>
        <p:spPr bwMode="auto">
          <a:xfrm>
            <a:off x="10742613" y="3609975"/>
            <a:ext cx="234950" cy="0"/>
          </a:xfrm>
          <a:custGeom>
            <a:avLst/>
            <a:gdLst>
              <a:gd name="T0" fmla="*/ 0 w 235584"/>
              <a:gd name="T1" fmla="*/ 234558 w 235584"/>
              <a:gd name="T2" fmla="*/ 0 60000 65536"/>
              <a:gd name="T3" fmla="*/ 0 60000 65536"/>
            </a:gdLst>
            <a:ahLst/>
            <a:cxnLst>
              <a:cxn ang="T2">
                <a:pos x="T0" y="0"/>
              </a:cxn>
              <a:cxn ang="T3">
                <a:pos x="T1" y="0"/>
              </a:cxn>
            </a:cxnLst>
            <a:rect l="0" t="0" r="r" b="b"/>
            <a:pathLst>
              <a:path w="235584">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92" name="object 527"/>
          <p:cNvSpPr>
            <a:spLocks/>
          </p:cNvSpPr>
          <p:nvPr/>
        </p:nvSpPr>
        <p:spPr bwMode="auto">
          <a:xfrm>
            <a:off x="10742613" y="3624263"/>
            <a:ext cx="234950" cy="0"/>
          </a:xfrm>
          <a:custGeom>
            <a:avLst/>
            <a:gdLst>
              <a:gd name="T0" fmla="*/ 0 w 235584"/>
              <a:gd name="T1" fmla="*/ 234558 w 235584"/>
              <a:gd name="T2" fmla="*/ 0 60000 65536"/>
              <a:gd name="T3" fmla="*/ 0 60000 65536"/>
            </a:gdLst>
            <a:ahLst/>
            <a:cxnLst>
              <a:cxn ang="T2">
                <a:pos x="T0" y="0"/>
              </a:cxn>
              <a:cxn ang="T3">
                <a:pos x="T1" y="0"/>
              </a:cxn>
            </a:cxnLst>
            <a:rect l="0" t="0" r="r" b="b"/>
            <a:pathLst>
              <a:path w="235584">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93" name="object 528"/>
          <p:cNvSpPr>
            <a:spLocks/>
          </p:cNvSpPr>
          <p:nvPr/>
        </p:nvSpPr>
        <p:spPr bwMode="auto">
          <a:xfrm>
            <a:off x="10742613" y="3636963"/>
            <a:ext cx="234950" cy="0"/>
          </a:xfrm>
          <a:custGeom>
            <a:avLst/>
            <a:gdLst>
              <a:gd name="T0" fmla="*/ 0 w 235584"/>
              <a:gd name="T1" fmla="*/ 234558 w 235584"/>
              <a:gd name="T2" fmla="*/ 0 60000 65536"/>
              <a:gd name="T3" fmla="*/ 0 60000 65536"/>
            </a:gdLst>
            <a:ahLst/>
            <a:cxnLst>
              <a:cxn ang="T2">
                <a:pos x="T0" y="0"/>
              </a:cxn>
              <a:cxn ang="T3">
                <a:pos x="T1" y="0"/>
              </a:cxn>
            </a:cxnLst>
            <a:rect l="0" t="0" r="r" b="b"/>
            <a:pathLst>
              <a:path w="235584">
                <a:moveTo>
                  <a:pt x="0" y="0"/>
                </a:moveTo>
                <a:lnTo>
                  <a:pt x="235191"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94" name="object 529"/>
          <p:cNvSpPr>
            <a:spLocks/>
          </p:cNvSpPr>
          <p:nvPr/>
        </p:nvSpPr>
        <p:spPr bwMode="auto">
          <a:xfrm>
            <a:off x="11204575" y="3597275"/>
            <a:ext cx="36513" cy="36513"/>
          </a:xfrm>
          <a:custGeom>
            <a:avLst/>
            <a:gdLst>
              <a:gd name="T0" fmla="*/ 18243 w 36195"/>
              <a:gd name="T1" fmla="*/ 0 h 36195"/>
              <a:gd name="T2" fmla="*/ 11139 w 36195"/>
              <a:gd name="T3" fmla="*/ 1436 h 36195"/>
              <a:gd name="T4" fmla="*/ 5341 w 36195"/>
              <a:gd name="T5" fmla="*/ 5352 h 36195"/>
              <a:gd name="T6" fmla="*/ 1432 w 36195"/>
              <a:gd name="T7" fmla="*/ 11155 h 36195"/>
              <a:gd name="T8" fmla="*/ 0 w 36195"/>
              <a:gd name="T9" fmla="*/ 18256 h 36195"/>
              <a:gd name="T10" fmla="*/ 1432 w 36195"/>
              <a:gd name="T11" fmla="*/ 25362 h 36195"/>
              <a:gd name="T12" fmla="*/ 5341 w 36195"/>
              <a:gd name="T13" fmla="*/ 31165 h 36195"/>
              <a:gd name="T14" fmla="*/ 11139 w 36195"/>
              <a:gd name="T15" fmla="*/ 35077 h 36195"/>
              <a:gd name="T16" fmla="*/ 18243 w 36195"/>
              <a:gd name="T17" fmla="*/ 36513 h 36195"/>
              <a:gd name="T18" fmla="*/ 25350 w 36195"/>
              <a:gd name="T19" fmla="*/ 35077 h 36195"/>
              <a:gd name="T20" fmla="*/ 31152 w 36195"/>
              <a:gd name="T21" fmla="*/ 31165 h 36195"/>
              <a:gd name="T22" fmla="*/ 35065 w 36195"/>
              <a:gd name="T23" fmla="*/ 25362 h 36195"/>
              <a:gd name="T24" fmla="*/ 36500 w 36195"/>
              <a:gd name="T25" fmla="*/ 18256 h 36195"/>
              <a:gd name="T26" fmla="*/ 35065 w 36195"/>
              <a:gd name="T27" fmla="*/ 11155 h 36195"/>
              <a:gd name="T28" fmla="*/ 31152 w 36195"/>
              <a:gd name="T29" fmla="*/ 5352 h 36195"/>
              <a:gd name="T30" fmla="*/ 25350 w 36195"/>
              <a:gd name="T31" fmla="*/ 1436 h 36195"/>
              <a:gd name="T32" fmla="*/ 18243 w 36195"/>
              <a:gd name="T33" fmla="*/ 0 h 36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5">
                <a:moveTo>
                  <a:pt x="18084" y="0"/>
                </a:moveTo>
                <a:lnTo>
                  <a:pt x="11042" y="1423"/>
                </a:lnTo>
                <a:lnTo>
                  <a:pt x="5294" y="5305"/>
                </a:lnTo>
                <a:lnTo>
                  <a:pt x="1420" y="11058"/>
                </a:lnTo>
                <a:lnTo>
                  <a:pt x="0" y="18097"/>
                </a:lnTo>
                <a:lnTo>
                  <a:pt x="1420" y="25141"/>
                </a:lnTo>
                <a:lnTo>
                  <a:pt x="5294" y="30894"/>
                </a:lnTo>
                <a:lnTo>
                  <a:pt x="11042" y="34772"/>
                </a:lnTo>
                <a:lnTo>
                  <a:pt x="18084" y="36195"/>
                </a:lnTo>
                <a:lnTo>
                  <a:pt x="25129" y="34772"/>
                </a:lnTo>
                <a:lnTo>
                  <a:pt x="30881" y="30894"/>
                </a:lnTo>
                <a:lnTo>
                  <a:pt x="34760" y="25141"/>
                </a:lnTo>
                <a:lnTo>
                  <a:pt x="36182" y="18097"/>
                </a:lnTo>
                <a:lnTo>
                  <a:pt x="34760" y="11058"/>
                </a:lnTo>
                <a:lnTo>
                  <a:pt x="30881" y="5305"/>
                </a:lnTo>
                <a:lnTo>
                  <a:pt x="25129" y="1423"/>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95" name="object 530"/>
          <p:cNvSpPr>
            <a:spLocks/>
          </p:cNvSpPr>
          <p:nvPr/>
        </p:nvSpPr>
        <p:spPr bwMode="auto">
          <a:xfrm>
            <a:off x="11198225" y="3590925"/>
            <a:ext cx="50800" cy="49213"/>
          </a:xfrm>
          <a:custGeom>
            <a:avLst/>
            <a:gdLst>
              <a:gd name="T0" fmla="*/ 25088 w 49529"/>
              <a:gd name="T1" fmla="*/ 0 h 49529"/>
              <a:gd name="T2" fmla="*/ 15332 w 49529"/>
              <a:gd name="T3" fmla="*/ 1913 h 49529"/>
              <a:gd name="T4" fmla="*/ 7356 w 49529"/>
              <a:gd name="T5" fmla="*/ 7126 h 49529"/>
              <a:gd name="T6" fmla="*/ 1974 w 49529"/>
              <a:gd name="T7" fmla="*/ 14853 h 49529"/>
              <a:gd name="T8" fmla="*/ 0 w 49529"/>
              <a:gd name="T9" fmla="*/ 24304 h 49529"/>
              <a:gd name="T10" fmla="*/ 1974 w 49529"/>
              <a:gd name="T11" fmla="*/ 33755 h 49529"/>
              <a:gd name="T12" fmla="*/ 7356 w 49529"/>
              <a:gd name="T13" fmla="*/ 41482 h 49529"/>
              <a:gd name="T14" fmla="*/ 15332 w 49529"/>
              <a:gd name="T15" fmla="*/ 46695 h 49529"/>
              <a:gd name="T16" fmla="*/ 25088 w 49529"/>
              <a:gd name="T17" fmla="*/ 48608 h 49529"/>
              <a:gd name="T18" fmla="*/ 34846 w 49529"/>
              <a:gd name="T19" fmla="*/ 46695 h 49529"/>
              <a:gd name="T20" fmla="*/ 42825 w 49529"/>
              <a:gd name="T21" fmla="*/ 41482 h 49529"/>
              <a:gd name="T22" fmla="*/ 46672 w 49529"/>
              <a:gd name="T23" fmla="*/ 35963 h 49529"/>
              <a:gd name="T24" fmla="*/ 18457 w 49529"/>
              <a:gd name="T25" fmla="*/ 35963 h 49529"/>
              <a:gd name="T26" fmla="*/ 13052 w 49529"/>
              <a:gd name="T27" fmla="*/ 30727 h 49529"/>
              <a:gd name="T28" fmla="*/ 13052 w 49529"/>
              <a:gd name="T29" fmla="*/ 17868 h 49529"/>
              <a:gd name="T30" fmla="*/ 18457 w 49529"/>
              <a:gd name="T31" fmla="*/ 12657 h 49529"/>
              <a:gd name="T32" fmla="*/ 46681 w 49529"/>
              <a:gd name="T33" fmla="*/ 12657 h 49529"/>
              <a:gd name="T34" fmla="*/ 42825 w 49529"/>
              <a:gd name="T35" fmla="*/ 7126 h 49529"/>
              <a:gd name="T36" fmla="*/ 34846 w 49529"/>
              <a:gd name="T37" fmla="*/ 1913 h 49529"/>
              <a:gd name="T38" fmla="*/ 25088 w 49529"/>
              <a:gd name="T39" fmla="*/ 0 h 49529"/>
              <a:gd name="T40" fmla="*/ 46681 w 49529"/>
              <a:gd name="T41" fmla="*/ 12657 h 49529"/>
              <a:gd name="T42" fmla="*/ 31731 w 49529"/>
              <a:gd name="T43" fmla="*/ 12657 h 49529"/>
              <a:gd name="T44" fmla="*/ 37124 w 49529"/>
              <a:gd name="T45" fmla="*/ 17868 h 49529"/>
              <a:gd name="T46" fmla="*/ 37124 w 49529"/>
              <a:gd name="T47" fmla="*/ 30727 h 49529"/>
              <a:gd name="T48" fmla="*/ 31731 w 49529"/>
              <a:gd name="T49" fmla="*/ 35963 h 49529"/>
              <a:gd name="T50" fmla="*/ 46672 w 49529"/>
              <a:gd name="T51" fmla="*/ 35963 h 49529"/>
              <a:gd name="T52" fmla="*/ 48211 w 49529"/>
              <a:gd name="T53" fmla="*/ 33755 h 49529"/>
              <a:gd name="T54" fmla="*/ 50189 w 49529"/>
              <a:gd name="T55" fmla="*/ 24304 h 49529"/>
              <a:gd name="T56" fmla="*/ 48211 w 49529"/>
              <a:gd name="T57" fmla="*/ 14853 h 49529"/>
              <a:gd name="T58" fmla="*/ 46681 w 49529"/>
              <a:gd name="T59" fmla="*/ 12657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5"/>
                </a:lnTo>
                <a:lnTo>
                  <a:pt x="7172" y="7172"/>
                </a:lnTo>
                <a:lnTo>
                  <a:pt x="1925" y="14948"/>
                </a:lnTo>
                <a:lnTo>
                  <a:pt x="0" y="24460"/>
                </a:lnTo>
                <a:lnTo>
                  <a:pt x="1925" y="33972"/>
                </a:lnTo>
                <a:lnTo>
                  <a:pt x="7172" y="41748"/>
                </a:lnTo>
                <a:lnTo>
                  <a:pt x="14948" y="46995"/>
                </a:lnTo>
                <a:lnTo>
                  <a:pt x="24460" y="48920"/>
                </a:lnTo>
                <a:lnTo>
                  <a:pt x="33974" y="46995"/>
                </a:lnTo>
                <a:lnTo>
                  <a:pt x="41754" y="41748"/>
                </a:lnTo>
                <a:lnTo>
                  <a:pt x="45504" y="36194"/>
                </a:lnTo>
                <a:lnTo>
                  <a:pt x="17995" y="36194"/>
                </a:lnTo>
                <a:lnTo>
                  <a:pt x="12725" y="30924"/>
                </a:lnTo>
                <a:lnTo>
                  <a:pt x="12725" y="17983"/>
                </a:lnTo>
                <a:lnTo>
                  <a:pt x="17995" y="12738"/>
                </a:lnTo>
                <a:lnTo>
                  <a:pt x="45513" y="12738"/>
                </a:lnTo>
                <a:lnTo>
                  <a:pt x="41754" y="7172"/>
                </a:lnTo>
                <a:lnTo>
                  <a:pt x="33974" y="1925"/>
                </a:lnTo>
                <a:lnTo>
                  <a:pt x="24460" y="0"/>
                </a:lnTo>
                <a:close/>
              </a:path>
              <a:path w="49529" h="49529">
                <a:moveTo>
                  <a:pt x="45513" y="12738"/>
                </a:moveTo>
                <a:lnTo>
                  <a:pt x="30937" y="12738"/>
                </a:lnTo>
                <a:lnTo>
                  <a:pt x="36195" y="17983"/>
                </a:lnTo>
                <a:lnTo>
                  <a:pt x="36195" y="30924"/>
                </a:lnTo>
                <a:lnTo>
                  <a:pt x="30937" y="36194"/>
                </a:lnTo>
                <a:lnTo>
                  <a:pt x="45504" y="36194"/>
                </a:lnTo>
                <a:lnTo>
                  <a:pt x="47005" y="33972"/>
                </a:lnTo>
                <a:lnTo>
                  <a:pt x="48933" y="24460"/>
                </a:lnTo>
                <a:lnTo>
                  <a:pt x="47005" y="14948"/>
                </a:lnTo>
                <a:lnTo>
                  <a:pt x="45513"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196" name="object 531"/>
          <p:cNvSpPr>
            <a:spLocks/>
          </p:cNvSpPr>
          <p:nvPr/>
        </p:nvSpPr>
        <p:spPr bwMode="auto">
          <a:xfrm>
            <a:off x="10741025" y="3690938"/>
            <a:ext cx="236538" cy="0"/>
          </a:xfrm>
          <a:custGeom>
            <a:avLst/>
            <a:gdLst>
              <a:gd name="T0" fmla="*/ 0 w 235584"/>
              <a:gd name="T1" fmla="*/ 236155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97" name="object 532"/>
          <p:cNvSpPr>
            <a:spLocks/>
          </p:cNvSpPr>
          <p:nvPr/>
        </p:nvSpPr>
        <p:spPr bwMode="auto">
          <a:xfrm>
            <a:off x="10741025" y="3705225"/>
            <a:ext cx="236538" cy="0"/>
          </a:xfrm>
          <a:custGeom>
            <a:avLst/>
            <a:gdLst>
              <a:gd name="T0" fmla="*/ 0 w 235584"/>
              <a:gd name="T1" fmla="*/ 236155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98" name="object 533"/>
          <p:cNvSpPr>
            <a:spLocks/>
          </p:cNvSpPr>
          <p:nvPr/>
        </p:nvSpPr>
        <p:spPr bwMode="auto">
          <a:xfrm>
            <a:off x="10741025" y="3717925"/>
            <a:ext cx="236538" cy="0"/>
          </a:xfrm>
          <a:custGeom>
            <a:avLst/>
            <a:gdLst>
              <a:gd name="T0" fmla="*/ 0 w 235584"/>
              <a:gd name="T1" fmla="*/ 236155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199" name="object 534"/>
          <p:cNvSpPr>
            <a:spLocks/>
          </p:cNvSpPr>
          <p:nvPr/>
        </p:nvSpPr>
        <p:spPr bwMode="auto">
          <a:xfrm>
            <a:off x="10741025" y="3732213"/>
            <a:ext cx="236538" cy="0"/>
          </a:xfrm>
          <a:custGeom>
            <a:avLst/>
            <a:gdLst>
              <a:gd name="T0" fmla="*/ 0 w 235584"/>
              <a:gd name="T1" fmla="*/ 236155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00" name="object 535"/>
          <p:cNvSpPr>
            <a:spLocks/>
          </p:cNvSpPr>
          <p:nvPr/>
        </p:nvSpPr>
        <p:spPr bwMode="auto">
          <a:xfrm>
            <a:off x="11204575" y="3692525"/>
            <a:ext cx="34925" cy="36513"/>
          </a:xfrm>
          <a:custGeom>
            <a:avLst/>
            <a:gdLst>
              <a:gd name="T0" fmla="*/ 17462 w 36195"/>
              <a:gd name="T1" fmla="*/ 0 h 36829"/>
              <a:gd name="T2" fmla="*/ 10665 w 36195"/>
              <a:gd name="T3" fmla="*/ 1410 h 36829"/>
              <a:gd name="T4" fmla="*/ 5114 w 36195"/>
              <a:gd name="T5" fmla="*/ 5255 h 36829"/>
              <a:gd name="T6" fmla="*/ 1372 w 36195"/>
              <a:gd name="T7" fmla="*/ 10958 h 36829"/>
              <a:gd name="T8" fmla="*/ 0 w 36195"/>
              <a:gd name="T9" fmla="*/ 17942 h 36829"/>
              <a:gd name="T10" fmla="*/ 1372 w 36195"/>
              <a:gd name="T11" fmla="*/ 24922 h 36829"/>
              <a:gd name="T12" fmla="*/ 5114 w 36195"/>
              <a:gd name="T13" fmla="*/ 30630 h 36829"/>
              <a:gd name="T14" fmla="*/ 10665 w 36195"/>
              <a:gd name="T15" fmla="*/ 34483 h 36829"/>
              <a:gd name="T16" fmla="*/ 17462 w 36195"/>
              <a:gd name="T17" fmla="*/ 35896 h 36829"/>
              <a:gd name="T18" fmla="*/ 24257 w 36195"/>
              <a:gd name="T19" fmla="*/ 34483 h 36829"/>
              <a:gd name="T20" fmla="*/ 29803 w 36195"/>
              <a:gd name="T21" fmla="*/ 30630 h 36829"/>
              <a:gd name="T22" fmla="*/ 33542 w 36195"/>
              <a:gd name="T23" fmla="*/ 24922 h 36829"/>
              <a:gd name="T24" fmla="*/ 34912 w 36195"/>
              <a:gd name="T25" fmla="*/ 17942 h 36829"/>
              <a:gd name="T26" fmla="*/ 33542 w 36195"/>
              <a:gd name="T27" fmla="*/ 10958 h 36829"/>
              <a:gd name="T28" fmla="*/ 29803 w 36195"/>
              <a:gd name="T29" fmla="*/ 5255 h 36829"/>
              <a:gd name="T30" fmla="*/ 24257 w 36195"/>
              <a:gd name="T31" fmla="*/ 1410 h 36829"/>
              <a:gd name="T32" fmla="*/ 17462 w 36195"/>
              <a:gd name="T33" fmla="*/ 0 h 368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29">
                <a:moveTo>
                  <a:pt x="18097" y="0"/>
                </a:moveTo>
                <a:lnTo>
                  <a:pt x="11053" y="1422"/>
                </a:lnTo>
                <a:lnTo>
                  <a:pt x="5300" y="5300"/>
                </a:lnTo>
                <a:lnTo>
                  <a:pt x="1422" y="11053"/>
                </a:lnTo>
                <a:lnTo>
                  <a:pt x="0" y="18097"/>
                </a:lnTo>
                <a:lnTo>
                  <a:pt x="1422" y="25138"/>
                </a:lnTo>
                <a:lnTo>
                  <a:pt x="5300" y="30895"/>
                </a:lnTo>
                <a:lnTo>
                  <a:pt x="11053" y="34781"/>
                </a:lnTo>
                <a:lnTo>
                  <a:pt x="18097" y="36207"/>
                </a:lnTo>
                <a:lnTo>
                  <a:pt x="25139" y="34781"/>
                </a:lnTo>
                <a:lnTo>
                  <a:pt x="30887" y="30895"/>
                </a:lnTo>
                <a:lnTo>
                  <a:pt x="34762" y="25138"/>
                </a:lnTo>
                <a:lnTo>
                  <a:pt x="36182" y="18097"/>
                </a:lnTo>
                <a:lnTo>
                  <a:pt x="34762" y="11053"/>
                </a:lnTo>
                <a:lnTo>
                  <a:pt x="30887" y="5300"/>
                </a:lnTo>
                <a:lnTo>
                  <a:pt x="25139" y="1422"/>
                </a:lnTo>
                <a:lnTo>
                  <a:pt x="18097"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01" name="object 536"/>
          <p:cNvSpPr>
            <a:spLocks/>
          </p:cNvSpPr>
          <p:nvPr/>
        </p:nvSpPr>
        <p:spPr bwMode="auto">
          <a:xfrm>
            <a:off x="11198225" y="3686175"/>
            <a:ext cx="49213" cy="49213"/>
          </a:xfrm>
          <a:custGeom>
            <a:avLst/>
            <a:gdLst>
              <a:gd name="T0" fmla="*/ 24304 w 49529"/>
              <a:gd name="T1" fmla="*/ 0 h 49529"/>
              <a:gd name="T2" fmla="*/ 14853 w 49529"/>
              <a:gd name="T3" fmla="*/ 1915 h 49529"/>
              <a:gd name="T4" fmla="*/ 7126 w 49529"/>
              <a:gd name="T5" fmla="*/ 7132 h 49529"/>
              <a:gd name="T6" fmla="*/ 1913 w 49529"/>
              <a:gd name="T7" fmla="*/ 14864 h 49529"/>
              <a:gd name="T8" fmla="*/ 0 w 49529"/>
              <a:gd name="T9" fmla="*/ 24316 h 49529"/>
              <a:gd name="T10" fmla="*/ 1913 w 49529"/>
              <a:gd name="T11" fmla="*/ 33757 h 49529"/>
              <a:gd name="T12" fmla="*/ 7126 w 49529"/>
              <a:gd name="T13" fmla="*/ 41485 h 49529"/>
              <a:gd name="T14" fmla="*/ 14853 w 49529"/>
              <a:gd name="T15" fmla="*/ 46704 h 49529"/>
              <a:gd name="T16" fmla="*/ 24304 w 49529"/>
              <a:gd name="T17" fmla="*/ 48621 h 49529"/>
              <a:gd name="T18" fmla="*/ 33755 w 49529"/>
              <a:gd name="T19" fmla="*/ 46704 h 49529"/>
              <a:gd name="T20" fmla="*/ 41482 w 49529"/>
              <a:gd name="T21" fmla="*/ 41485 h 49529"/>
              <a:gd name="T22" fmla="*/ 45198 w 49529"/>
              <a:gd name="T23" fmla="*/ 35976 h 49529"/>
              <a:gd name="T24" fmla="*/ 17868 w 49529"/>
              <a:gd name="T25" fmla="*/ 35976 h 49529"/>
              <a:gd name="T26" fmla="*/ 12644 w 49529"/>
              <a:gd name="T27" fmla="*/ 30740 h 49529"/>
              <a:gd name="T28" fmla="*/ 12644 w 49529"/>
              <a:gd name="T29" fmla="*/ 17880 h 49529"/>
              <a:gd name="T30" fmla="*/ 17868 w 49529"/>
              <a:gd name="T31" fmla="*/ 12657 h 49529"/>
              <a:gd name="T32" fmla="*/ 45207 w 49529"/>
              <a:gd name="T33" fmla="*/ 12657 h 49529"/>
              <a:gd name="T34" fmla="*/ 41482 w 49529"/>
              <a:gd name="T35" fmla="*/ 7132 h 49529"/>
              <a:gd name="T36" fmla="*/ 33755 w 49529"/>
              <a:gd name="T37" fmla="*/ 1915 h 49529"/>
              <a:gd name="T38" fmla="*/ 24304 w 49529"/>
              <a:gd name="T39" fmla="*/ 0 h 49529"/>
              <a:gd name="T40" fmla="*/ 45207 w 49529"/>
              <a:gd name="T41" fmla="*/ 12657 h 49529"/>
              <a:gd name="T42" fmla="*/ 30727 w 49529"/>
              <a:gd name="T43" fmla="*/ 12657 h 49529"/>
              <a:gd name="T44" fmla="*/ 35951 w 49529"/>
              <a:gd name="T45" fmla="*/ 17880 h 49529"/>
              <a:gd name="T46" fmla="*/ 35951 w 49529"/>
              <a:gd name="T47" fmla="*/ 30740 h 49529"/>
              <a:gd name="T48" fmla="*/ 30727 w 49529"/>
              <a:gd name="T49" fmla="*/ 35976 h 49529"/>
              <a:gd name="T50" fmla="*/ 45198 w 49529"/>
              <a:gd name="T51" fmla="*/ 35976 h 49529"/>
              <a:gd name="T52" fmla="*/ 46695 w 49529"/>
              <a:gd name="T53" fmla="*/ 33757 h 49529"/>
              <a:gd name="T54" fmla="*/ 48608 w 49529"/>
              <a:gd name="T55" fmla="*/ 24316 h 49529"/>
              <a:gd name="T56" fmla="*/ 46695 w 49529"/>
              <a:gd name="T57" fmla="*/ 14864 h 49529"/>
              <a:gd name="T58" fmla="*/ 45207 w 49529"/>
              <a:gd name="T59" fmla="*/ 12657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7"/>
                </a:lnTo>
                <a:lnTo>
                  <a:pt x="7172" y="7178"/>
                </a:lnTo>
                <a:lnTo>
                  <a:pt x="1925" y="14959"/>
                </a:lnTo>
                <a:lnTo>
                  <a:pt x="0" y="24472"/>
                </a:lnTo>
                <a:lnTo>
                  <a:pt x="1925" y="33974"/>
                </a:lnTo>
                <a:lnTo>
                  <a:pt x="7172" y="41751"/>
                </a:lnTo>
                <a:lnTo>
                  <a:pt x="14948" y="47004"/>
                </a:lnTo>
                <a:lnTo>
                  <a:pt x="24460" y="48933"/>
                </a:lnTo>
                <a:lnTo>
                  <a:pt x="33972" y="47004"/>
                </a:lnTo>
                <a:lnTo>
                  <a:pt x="41748" y="41751"/>
                </a:lnTo>
                <a:lnTo>
                  <a:pt x="45488" y="36207"/>
                </a:lnTo>
                <a:lnTo>
                  <a:pt x="17983" y="36207"/>
                </a:lnTo>
                <a:lnTo>
                  <a:pt x="12725" y="30937"/>
                </a:lnTo>
                <a:lnTo>
                  <a:pt x="12725" y="17995"/>
                </a:lnTo>
                <a:lnTo>
                  <a:pt x="17983" y="12738"/>
                </a:lnTo>
                <a:lnTo>
                  <a:pt x="45497" y="12738"/>
                </a:lnTo>
                <a:lnTo>
                  <a:pt x="41748" y="7178"/>
                </a:lnTo>
                <a:lnTo>
                  <a:pt x="33972" y="1927"/>
                </a:lnTo>
                <a:lnTo>
                  <a:pt x="24460" y="0"/>
                </a:lnTo>
                <a:close/>
              </a:path>
              <a:path w="49529" h="49529">
                <a:moveTo>
                  <a:pt x="45497" y="12738"/>
                </a:moveTo>
                <a:lnTo>
                  <a:pt x="30924" y="12738"/>
                </a:lnTo>
                <a:lnTo>
                  <a:pt x="36182" y="17995"/>
                </a:lnTo>
                <a:lnTo>
                  <a:pt x="36182" y="30937"/>
                </a:lnTo>
                <a:lnTo>
                  <a:pt x="30924" y="36207"/>
                </a:lnTo>
                <a:lnTo>
                  <a:pt x="45488" y="36207"/>
                </a:lnTo>
                <a:lnTo>
                  <a:pt x="46995" y="33974"/>
                </a:lnTo>
                <a:lnTo>
                  <a:pt x="48920" y="24472"/>
                </a:lnTo>
                <a:lnTo>
                  <a:pt x="46995" y="14959"/>
                </a:lnTo>
                <a:lnTo>
                  <a:pt x="45497"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02" name="object 537"/>
          <p:cNvSpPr>
            <a:spLocks/>
          </p:cNvSpPr>
          <p:nvPr/>
        </p:nvSpPr>
        <p:spPr bwMode="auto">
          <a:xfrm>
            <a:off x="10741025" y="3787775"/>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03" name="object 538"/>
          <p:cNvSpPr>
            <a:spLocks/>
          </p:cNvSpPr>
          <p:nvPr/>
        </p:nvSpPr>
        <p:spPr bwMode="auto">
          <a:xfrm>
            <a:off x="10741025" y="3802063"/>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04" name="object 539"/>
          <p:cNvSpPr>
            <a:spLocks/>
          </p:cNvSpPr>
          <p:nvPr/>
        </p:nvSpPr>
        <p:spPr bwMode="auto">
          <a:xfrm>
            <a:off x="10741025" y="3816350"/>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05" name="object 540"/>
          <p:cNvSpPr>
            <a:spLocks/>
          </p:cNvSpPr>
          <p:nvPr/>
        </p:nvSpPr>
        <p:spPr bwMode="auto">
          <a:xfrm>
            <a:off x="10741025" y="3829050"/>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06" name="object 541"/>
          <p:cNvSpPr>
            <a:spLocks/>
          </p:cNvSpPr>
          <p:nvPr/>
        </p:nvSpPr>
        <p:spPr bwMode="auto">
          <a:xfrm>
            <a:off x="11202988" y="3789363"/>
            <a:ext cx="34925" cy="36512"/>
          </a:xfrm>
          <a:custGeom>
            <a:avLst/>
            <a:gdLst>
              <a:gd name="T0" fmla="*/ 17449 w 36195"/>
              <a:gd name="T1" fmla="*/ 0 h 36195"/>
              <a:gd name="T2" fmla="*/ 10659 w 36195"/>
              <a:gd name="T3" fmla="*/ 1434 h 36195"/>
              <a:gd name="T4" fmla="*/ 5113 w 36195"/>
              <a:gd name="T5" fmla="*/ 5345 h 36195"/>
              <a:gd name="T6" fmla="*/ 1372 w 36195"/>
              <a:gd name="T7" fmla="*/ 11144 h 36195"/>
              <a:gd name="T8" fmla="*/ 0 w 36195"/>
              <a:gd name="T9" fmla="*/ 18242 h 36195"/>
              <a:gd name="T10" fmla="*/ 1372 w 36195"/>
              <a:gd name="T11" fmla="*/ 25351 h 36195"/>
              <a:gd name="T12" fmla="*/ 5113 w 36195"/>
              <a:gd name="T13" fmla="*/ 31158 h 36195"/>
              <a:gd name="T14" fmla="*/ 10659 w 36195"/>
              <a:gd name="T15" fmla="*/ 35075 h 36195"/>
              <a:gd name="T16" fmla="*/ 17449 w 36195"/>
              <a:gd name="T17" fmla="*/ 36512 h 36195"/>
              <a:gd name="T18" fmla="*/ 24247 w 36195"/>
              <a:gd name="T19" fmla="*/ 35075 h 36195"/>
              <a:gd name="T20" fmla="*/ 29797 w 36195"/>
              <a:gd name="T21" fmla="*/ 31158 h 36195"/>
              <a:gd name="T22" fmla="*/ 33540 w 36195"/>
              <a:gd name="T23" fmla="*/ 25351 h 36195"/>
              <a:gd name="T24" fmla="*/ 34912 w 36195"/>
              <a:gd name="T25" fmla="*/ 18242 h 36195"/>
              <a:gd name="T26" fmla="*/ 33540 w 36195"/>
              <a:gd name="T27" fmla="*/ 11144 h 36195"/>
              <a:gd name="T28" fmla="*/ 29797 w 36195"/>
              <a:gd name="T29" fmla="*/ 5345 h 36195"/>
              <a:gd name="T30" fmla="*/ 24247 w 36195"/>
              <a:gd name="T31" fmla="*/ 1434 h 36195"/>
              <a:gd name="T32" fmla="*/ 17449 w 36195"/>
              <a:gd name="T33" fmla="*/ 0 h 36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5">
                <a:moveTo>
                  <a:pt x="18084" y="0"/>
                </a:moveTo>
                <a:lnTo>
                  <a:pt x="11047" y="1422"/>
                </a:lnTo>
                <a:lnTo>
                  <a:pt x="5299" y="5299"/>
                </a:lnTo>
                <a:lnTo>
                  <a:pt x="1422" y="11047"/>
                </a:lnTo>
                <a:lnTo>
                  <a:pt x="0" y="18084"/>
                </a:lnTo>
                <a:lnTo>
                  <a:pt x="1422" y="25131"/>
                </a:lnTo>
                <a:lnTo>
                  <a:pt x="5299" y="30887"/>
                </a:lnTo>
                <a:lnTo>
                  <a:pt x="11047" y="34770"/>
                </a:lnTo>
                <a:lnTo>
                  <a:pt x="18084" y="36195"/>
                </a:lnTo>
                <a:lnTo>
                  <a:pt x="25129" y="34770"/>
                </a:lnTo>
                <a:lnTo>
                  <a:pt x="30881" y="30887"/>
                </a:lnTo>
                <a:lnTo>
                  <a:pt x="34760" y="25131"/>
                </a:lnTo>
                <a:lnTo>
                  <a:pt x="36182" y="18084"/>
                </a:lnTo>
                <a:lnTo>
                  <a:pt x="34760" y="11047"/>
                </a:lnTo>
                <a:lnTo>
                  <a:pt x="30881" y="5299"/>
                </a:lnTo>
                <a:lnTo>
                  <a:pt x="25129" y="1422"/>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07" name="object 542"/>
          <p:cNvSpPr>
            <a:spLocks/>
          </p:cNvSpPr>
          <p:nvPr/>
        </p:nvSpPr>
        <p:spPr bwMode="auto">
          <a:xfrm>
            <a:off x="11195050" y="3783013"/>
            <a:ext cx="50800" cy="49212"/>
          </a:xfrm>
          <a:custGeom>
            <a:avLst/>
            <a:gdLst>
              <a:gd name="T0" fmla="*/ 25088 w 49529"/>
              <a:gd name="T1" fmla="*/ 0 h 49529"/>
              <a:gd name="T2" fmla="*/ 15332 w 49529"/>
              <a:gd name="T3" fmla="*/ 1913 h 49529"/>
              <a:gd name="T4" fmla="*/ 7356 w 49529"/>
              <a:gd name="T5" fmla="*/ 7126 h 49529"/>
              <a:gd name="T6" fmla="*/ 1974 w 49529"/>
              <a:gd name="T7" fmla="*/ 14852 h 49529"/>
              <a:gd name="T8" fmla="*/ 0 w 49529"/>
              <a:gd name="T9" fmla="*/ 24303 h 49529"/>
              <a:gd name="T10" fmla="*/ 1974 w 49529"/>
              <a:gd name="T11" fmla="*/ 33753 h 49529"/>
              <a:gd name="T12" fmla="*/ 7356 w 49529"/>
              <a:gd name="T13" fmla="*/ 41489 h 49529"/>
              <a:gd name="T14" fmla="*/ 15332 w 49529"/>
              <a:gd name="T15" fmla="*/ 46713 h 49529"/>
              <a:gd name="T16" fmla="*/ 25088 w 49529"/>
              <a:gd name="T17" fmla="*/ 48632 h 49529"/>
              <a:gd name="T18" fmla="*/ 34846 w 49529"/>
              <a:gd name="T19" fmla="*/ 46713 h 49529"/>
              <a:gd name="T20" fmla="*/ 42825 w 49529"/>
              <a:gd name="T21" fmla="*/ 41489 h 49529"/>
              <a:gd name="T22" fmla="*/ 46673 w 49529"/>
              <a:gd name="T23" fmla="*/ 35963 h 49529"/>
              <a:gd name="T24" fmla="*/ 18457 w 49529"/>
              <a:gd name="T25" fmla="*/ 35963 h 49529"/>
              <a:gd name="T26" fmla="*/ 13065 w 49529"/>
              <a:gd name="T27" fmla="*/ 30739 h 49529"/>
              <a:gd name="T28" fmla="*/ 13065 w 49529"/>
              <a:gd name="T29" fmla="*/ 17880 h 49529"/>
              <a:gd name="T30" fmla="*/ 18457 w 49529"/>
              <a:gd name="T31" fmla="*/ 12668 h 49529"/>
              <a:gd name="T32" fmla="*/ 46689 w 49529"/>
              <a:gd name="T33" fmla="*/ 12668 h 49529"/>
              <a:gd name="T34" fmla="*/ 42825 w 49529"/>
              <a:gd name="T35" fmla="*/ 7126 h 49529"/>
              <a:gd name="T36" fmla="*/ 34846 w 49529"/>
              <a:gd name="T37" fmla="*/ 1913 h 49529"/>
              <a:gd name="T38" fmla="*/ 25088 w 49529"/>
              <a:gd name="T39" fmla="*/ 0 h 49529"/>
              <a:gd name="T40" fmla="*/ 46689 w 49529"/>
              <a:gd name="T41" fmla="*/ 12668 h 49529"/>
              <a:gd name="T42" fmla="*/ 31718 w 49529"/>
              <a:gd name="T43" fmla="*/ 12668 h 49529"/>
              <a:gd name="T44" fmla="*/ 37124 w 49529"/>
              <a:gd name="T45" fmla="*/ 17880 h 49529"/>
              <a:gd name="T46" fmla="*/ 37124 w 49529"/>
              <a:gd name="T47" fmla="*/ 30739 h 49529"/>
              <a:gd name="T48" fmla="*/ 31718 w 49529"/>
              <a:gd name="T49" fmla="*/ 35963 h 49529"/>
              <a:gd name="T50" fmla="*/ 46673 w 49529"/>
              <a:gd name="T51" fmla="*/ 35963 h 49529"/>
              <a:gd name="T52" fmla="*/ 48211 w 49529"/>
              <a:gd name="T53" fmla="*/ 33753 h 49529"/>
              <a:gd name="T54" fmla="*/ 50189 w 49529"/>
              <a:gd name="T55" fmla="*/ 24303 h 49529"/>
              <a:gd name="T56" fmla="*/ 48211 w 49529"/>
              <a:gd name="T57" fmla="*/ 14852 h 49529"/>
              <a:gd name="T58" fmla="*/ 46689 w 49529"/>
              <a:gd name="T59" fmla="*/ 12668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5"/>
                </a:lnTo>
                <a:lnTo>
                  <a:pt x="7172" y="7172"/>
                </a:lnTo>
                <a:lnTo>
                  <a:pt x="1925" y="14948"/>
                </a:lnTo>
                <a:lnTo>
                  <a:pt x="0" y="24460"/>
                </a:lnTo>
                <a:lnTo>
                  <a:pt x="1925" y="33970"/>
                </a:lnTo>
                <a:lnTo>
                  <a:pt x="7172" y="41756"/>
                </a:lnTo>
                <a:lnTo>
                  <a:pt x="14948" y="47014"/>
                </a:lnTo>
                <a:lnTo>
                  <a:pt x="24460" y="48945"/>
                </a:lnTo>
                <a:lnTo>
                  <a:pt x="33974" y="47014"/>
                </a:lnTo>
                <a:lnTo>
                  <a:pt x="41754" y="41756"/>
                </a:lnTo>
                <a:lnTo>
                  <a:pt x="45505" y="36195"/>
                </a:lnTo>
                <a:lnTo>
                  <a:pt x="17995" y="36195"/>
                </a:lnTo>
                <a:lnTo>
                  <a:pt x="12738" y="30937"/>
                </a:lnTo>
                <a:lnTo>
                  <a:pt x="12738" y="17995"/>
                </a:lnTo>
                <a:lnTo>
                  <a:pt x="17995" y="12750"/>
                </a:lnTo>
                <a:lnTo>
                  <a:pt x="45521" y="12750"/>
                </a:lnTo>
                <a:lnTo>
                  <a:pt x="41754" y="7172"/>
                </a:lnTo>
                <a:lnTo>
                  <a:pt x="33974" y="1925"/>
                </a:lnTo>
                <a:lnTo>
                  <a:pt x="24460" y="0"/>
                </a:lnTo>
                <a:close/>
              </a:path>
              <a:path w="49529" h="49529">
                <a:moveTo>
                  <a:pt x="45521" y="12750"/>
                </a:moveTo>
                <a:lnTo>
                  <a:pt x="30924" y="12750"/>
                </a:lnTo>
                <a:lnTo>
                  <a:pt x="36195" y="17995"/>
                </a:lnTo>
                <a:lnTo>
                  <a:pt x="36195" y="30937"/>
                </a:lnTo>
                <a:lnTo>
                  <a:pt x="30924" y="36195"/>
                </a:lnTo>
                <a:lnTo>
                  <a:pt x="45505" y="36195"/>
                </a:lnTo>
                <a:lnTo>
                  <a:pt x="47005" y="33970"/>
                </a:lnTo>
                <a:lnTo>
                  <a:pt x="48933" y="24460"/>
                </a:lnTo>
                <a:lnTo>
                  <a:pt x="47005" y="14948"/>
                </a:lnTo>
                <a:lnTo>
                  <a:pt x="45521" y="1275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08" name="object 543"/>
          <p:cNvSpPr>
            <a:spLocks/>
          </p:cNvSpPr>
          <p:nvPr/>
        </p:nvSpPr>
        <p:spPr bwMode="auto">
          <a:xfrm>
            <a:off x="10739438" y="3886200"/>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09" name="object 544"/>
          <p:cNvSpPr>
            <a:spLocks/>
          </p:cNvSpPr>
          <p:nvPr/>
        </p:nvSpPr>
        <p:spPr bwMode="auto">
          <a:xfrm>
            <a:off x="10739438" y="3900488"/>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10" name="object 545"/>
          <p:cNvSpPr>
            <a:spLocks/>
          </p:cNvSpPr>
          <p:nvPr/>
        </p:nvSpPr>
        <p:spPr bwMode="auto">
          <a:xfrm>
            <a:off x="10739438" y="3913188"/>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11" name="object 546"/>
          <p:cNvSpPr>
            <a:spLocks/>
          </p:cNvSpPr>
          <p:nvPr/>
        </p:nvSpPr>
        <p:spPr bwMode="auto">
          <a:xfrm>
            <a:off x="10739438" y="3927475"/>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12" name="object 547"/>
          <p:cNvSpPr>
            <a:spLocks/>
          </p:cNvSpPr>
          <p:nvPr/>
        </p:nvSpPr>
        <p:spPr bwMode="auto">
          <a:xfrm>
            <a:off x="11199813" y="3887788"/>
            <a:ext cx="36512" cy="36512"/>
          </a:xfrm>
          <a:custGeom>
            <a:avLst/>
            <a:gdLst>
              <a:gd name="T0" fmla="*/ 18255 w 36195"/>
              <a:gd name="T1" fmla="*/ 0 h 36829"/>
              <a:gd name="T2" fmla="*/ 11150 w 36195"/>
              <a:gd name="T3" fmla="*/ 1410 h 36829"/>
              <a:gd name="T4" fmla="*/ 5346 w 36195"/>
              <a:gd name="T5" fmla="*/ 5256 h 36829"/>
              <a:gd name="T6" fmla="*/ 1434 w 36195"/>
              <a:gd name="T7" fmla="*/ 10963 h 36829"/>
              <a:gd name="T8" fmla="*/ 0 w 36195"/>
              <a:gd name="T9" fmla="*/ 17954 h 36829"/>
              <a:gd name="T10" fmla="*/ 1434 w 36195"/>
              <a:gd name="T11" fmla="*/ 24927 h 36829"/>
              <a:gd name="T12" fmla="*/ 5346 w 36195"/>
              <a:gd name="T13" fmla="*/ 30631 h 36829"/>
              <a:gd name="T14" fmla="*/ 11150 w 36195"/>
              <a:gd name="T15" fmla="*/ 34482 h 36829"/>
              <a:gd name="T16" fmla="*/ 18255 w 36195"/>
              <a:gd name="T17" fmla="*/ 35895 h 36829"/>
              <a:gd name="T18" fmla="*/ 25354 w 36195"/>
              <a:gd name="T19" fmla="*/ 34482 h 36829"/>
              <a:gd name="T20" fmla="*/ 31153 w 36195"/>
              <a:gd name="T21" fmla="*/ 30631 h 36829"/>
              <a:gd name="T22" fmla="*/ 35064 w 36195"/>
              <a:gd name="T23" fmla="*/ 24927 h 36829"/>
              <a:gd name="T24" fmla="*/ 36499 w 36195"/>
              <a:gd name="T25" fmla="*/ 17954 h 36829"/>
              <a:gd name="T26" fmla="*/ 35064 w 36195"/>
              <a:gd name="T27" fmla="*/ 10963 h 36829"/>
              <a:gd name="T28" fmla="*/ 31153 w 36195"/>
              <a:gd name="T29" fmla="*/ 5256 h 36829"/>
              <a:gd name="T30" fmla="*/ 25354 w 36195"/>
              <a:gd name="T31" fmla="*/ 1410 h 36829"/>
              <a:gd name="T32" fmla="*/ 18255 w 36195"/>
              <a:gd name="T33" fmla="*/ 0 h 368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29">
                <a:moveTo>
                  <a:pt x="18097" y="0"/>
                </a:moveTo>
                <a:lnTo>
                  <a:pt x="11053" y="1422"/>
                </a:lnTo>
                <a:lnTo>
                  <a:pt x="5300" y="5302"/>
                </a:lnTo>
                <a:lnTo>
                  <a:pt x="1422" y="11058"/>
                </a:lnTo>
                <a:lnTo>
                  <a:pt x="0" y="18110"/>
                </a:lnTo>
                <a:lnTo>
                  <a:pt x="1422" y="25143"/>
                </a:lnTo>
                <a:lnTo>
                  <a:pt x="5300" y="30897"/>
                </a:lnTo>
                <a:lnTo>
                  <a:pt x="11053" y="34781"/>
                </a:lnTo>
                <a:lnTo>
                  <a:pt x="18097" y="36207"/>
                </a:lnTo>
                <a:lnTo>
                  <a:pt x="25134" y="34781"/>
                </a:lnTo>
                <a:lnTo>
                  <a:pt x="30883" y="30897"/>
                </a:lnTo>
                <a:lnTo>
                  <a:pt x="34760" y="25143"/>
                </a:lnTo>
                <a:lnTo>
                  <a:pt x="36182" y="18110"/>
                </a:lnTo>
                <a:lnTo>
                  <a:pt x="34760" y="11058"/>
                </a:lnTo>
                <a:lnTo>
                  <a:pt x="30883" y="5302"/>
                </a:lnTo>
                <a:lnTo>
                  <a:pt x="25134" y="1422"/>
                </a:lnTo>
                <a:lnTo>
                  <a:pt x="18097"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13" name="object 548"/>
          <p:cNvSpPr>
            <a:spLocks/>
          </p:cNvSpPr>
          <p:nvPr/>
        </p:nvSpPr>
        <p:spPr bwMode="auto">
          <a:xfrm>
            <a:off x="11193463" y="3881438"/>
            <a:ext cx="50800" cy="49212"/>
          </a:xfrm>
          <a:custGeom>
            <a:avLst/>
            <a:gdLst>
              <a:gd name="T0" fmla="*/ 25088 w 49529"/>
              <a:gd name="T1" fmla="*/ 0 h 49529"/>
              <a:gd name="T2" fmla="*/ 15332 w 49529"/>
              <a:gd name="T3" fmla="*/ 1913 h 49529"/>
              <a:gd name="T4" fmla="*/ 7356 w 49529"/>
              <a:gd name="T5" fmla="*/ 7129 h 49529"/>
              <a:gd name="T6" fmla="*/ 1974 w 49529"/>
              <a:gd name="T7" fmla="*/ 14863 h 49529"/>
              <a:gd name="T8" fmla="*/ 0 w 49529"/>
              <a:gd name="T9" fmla="*/ 24328 h 49529"/>
              <a:gd name="T10" fmla="*/ 1974 w 49529"/>
              <a:gd name="T11" fmla="*/ 33772 h 49529"/>
              <a:gd name="T12" fmla="*/ 7356 w 49529"/>
              <a:gd name="T13" fmla="*/ 41495 h 49529"/>
              <a:gd name="T14" fmla="*/ 15332 w 49529"/>
              <a:gd name="T15" fmla="*/ 46707 h 49529"/>
              <a:gd name="T16" fmla="*/ 25088 w 49529"/>
              <a:gd name="T17" fmla="*/ 48620 h 49529"/>
              <a:gd name="T18" fmla="*/ 34844 w 49529"/>
              <a:gd name="T19" fmla="*/ 46707 h 49529"/>
              <a:gd name="T20" fmla="*/ 42819 w 49529"/>
              <a:gd name="T21" fmla="*/ 41495 h 49529"/>
              <a:gd name="T22" fmla="*/ 46666 w 49529"/>
              <a:gd name="T23" fmla="*/ 35975 h 49529"/>
              <a:gd name="T24" fmla="*/ 18457 w 49529"/>
              <a:gd name="T25" fmla="*/ 35975 h 49529"/>
              <a:gd name="T26" fmla="*/ 13065 w 49529"/>
              <a:gd name="T27" fmla="*/ 30751 h 49529"/>
              <a:gd name="T28" fmla="*/ 13065 w 49529"/>
              <a:gd name="T29" fmla="*/ 17893 h 49529"/>
              <a:gd name="T30" fmla="*/ 18457 w 49529"/>
              <a:gd name="T31" fmla="*/ 12668 h 49529"/>
              <a:gd name="T32" fmla="*/ 46674 w 49529"/>
              <a:gd name="T33" fmla="*/ 12668 h 49529"/>
              <a:gd name="T34" fmla="*/ 42819 w 49529"/>
              <a:gd name="T35" fmla="*/ 7129 h 49529"/>
              <a:gd name="T36" fmla="*/ 34844 w 49529"/>
              <a:gd name="T37" fmla="*/ 1913 h 49529"/>
              <a:gd name="T38" fmla="*/ 25088 w 49529"/>
              <a:gd name="T39" fmla="*/ 0 h 49529"/>
              <a:gd name="T40" fmla="*/ 46674 w 49529"/>
              <a:gd name="T41" fmla="*/ 12668 h 49529"/>
              <a:gd name="T42" fmla="*/ 31731 w 49529"/>
              <a:gd name="T43" fmla="*/ 12668 h 49529"/>
              <a:gd name="T44" fmla="*/ 37124 w 49529"/>
              <a:gd name="T45" fmla="*/ 17893 h 49529"/>
              <a:gd name="T46" fmla="*/ 37124 w 49529"/>
              <a:gd name="T47" fmla="*/ 30751 h 49529"/>
              <a:gd name="T48" fmla="*/ 31731 w 49529"/>
              <a:gd name="T49" fmla="*/ 35975 h 49529"/>
              <a:gd name="T50" fmla="*/ 46666 w 49529"/>
              <a:gd name="T51" fmla="*/ 35975 h 49529"/>
              <a:gd name="T52" fmla="*/ 48201 w 49529"/>
              <a:gd name="T53" fmla="*/ 33772 h 49529"/>
              <a:gd name="T54" fmla="*/ 50175 w 49529"/>
              <a:gd name="T55" fmla="*/ 24328 h 49529"/>
              <a:gd name="T56" fmla="*/ 48201 w 49529"/>
              <a:gd name="T57" fmla="*/ 14863 h 49529"/>
              <a:gd name="T58" fmla="*/ 46674 w 49529"/>
              <a:gd name="T59" fmla="*/ 12668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5"/>
                </a:lnTo>
                <a:lnTo>
                  <a:pt x="7172" y="7175"/>
                </a:lnTo>
                <a:lnTo>
                  <a:pt x="1925" y="14959"/>
                </a:lnTo>
                <a:lnTo>
                  <a:pt x="0" y="24485"/>
                </a:lnTo>
                <a:lnTo>
                  <a:pt x="1925" y="33990"/>
                </a:lnTo>
                <a:lnTo>
                  <a:pt x="7172" y="41762"/>
                </a:lnTo>
                <a:lnTo>
                  <a:pt x="14948" y="47008"/>
                </a:lnTo>
                <a:lnTo>
                  <a:pt x="24460" y="48933"/>
                </a:lnTo>
                <a:lnTo>
                  <a:pt x="33972" y="47008"/>
                </a:lnTo>
                <a:lnTo>
                  <a:pt x="41748" y="41762"/>
                </a:lnTo>
                <a:lnTo>
                  <a:pt x="45498" y="36207"/>
                </a:lnTo>
                <a:lnTo>
                  <a:pt x="17995" y="36207"/>
                </a:lnTo>
                <a:lnTo>
                  <a:pt x="12738" y="30949"/>
                </a:lnTo>
                <a:lnTo>
                  <a:pt x="12738" y="18008"/>
                </a:lnTo>
                <a:lnTo>
                  <a:pt x="17995" y="12750"/>
                </a:lnTo>
                <a:lnTo>
                  <a:pt x="45506" y="12750"/>
                </a:lnTo>
                <a:lnTo>
                  <a:pt x="41748" y="7175"/>
                </a:lnTo>
                <a:lnTo>
                  <a:pt x="33972" y="1925"/>
                </a:lnTo>
                <a:lnTo>
                  <a:pt x="24460" y="0"/>
                </a:lnTo>
                <a:close/>
              </a:path>
              <a:path w="49529" h="49529">
                <a:moveTo>
                  <a:pt x="45506" y="12750"/>
                </a:moveTo>
                <a:lnTo>
                  <a:pt x="30937" y="12750"/>
                </a:lnTo>
                <a:lnTo>
                  <a:pt x="36195" y="18008"/>
                </a:lnTo>
                <a:lnTo>
                  <a:pt x="36195" y="30949"/>
                </a:lnTo>
                <a:lnTo>
                  <a:pt x="30937" y="36207"/>
                </a:lnTo>
                <a:lnTo>
                  <a:pt x="45498" y="36207"/>
                </a:lnTo>
                <a:lnTo>
                  <a:pt x="46995" y="33990"/>
                </a:lnTo>
                <a:lnTo>
                  <a:pt x="48920" y="24485"/>
                </a:lnTo>
                <a:lnTo>
                  <a:pt x="46995" y="14959"/>
                </a:lnTo>
                <a:lnTo>
                  <a:pt x="45506" y="12750"/>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14" name="object 549"/>
          <p:cNvSpPr>
            <a:spLocks/>
          </p:cNvSpPr>
          <p:nvPr/>
        </p:nvSpPr>
        <p:spPr bwMode="auto">
          <a:xfrm>
            <a:off x="10741025" y="3981450"/>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15" name="object 550"/>
          <p:cNvSpPr>
            <a:spLocks/>
          </p:cNvSpPr>
          <p:nvPr/>
        </p:nvSpPr>
        <p:spPr bwMode="auto">
          <a:xfrm>
            <a:off x="10741025" y="3995738"/>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16" name="object 551"/>
          <p:cNvSpPr>
            <a:spLocks/>
          </p:cNvSpPr>
          <p:nvPr/>
        </p:nvSpPr>
        <p:spPr bwMode="auto">
          <a:xfrm>
            <a:off x="10741025" y="4008438"/>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17" name="object 552"/>
          <p:cNvSpPr>
            <a:spLocks/>
          </p:cNvSpPr>
          <p:nvPr/>
        </p:nvSpPr>
        <p:spPr bwMode="auto">
          <a:xfrm>
            <a:off x="10741025" y="4022725"/>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18" name="object 553"/>
          <p:cNvSpPr>
            <a:spLocks/>
          </p:cNvSpPr>
          <p:nvPr/>
        </p:nvSpPr>
        <p:spPr bwMode="auto">
          <a:xfrm>
            <a:off x="11202988" y="3983038"/>
            <a:ext cx="34925" cy="36512"/>
          </a:xfrm>
          <a:custGeom>
            <a:avLst/>
            <a:gdLst>
              <a:gd name="T0" fmla="*/ 17449 w 36195"/>
              <a:gd name="T1" fmla="*/ 0 h 36195"/>
              <a:gd name="T2" fmla="*/ 10659 w 36195"/>
              <a:gd name="T3" fmla="*/ 1432 h 36195"/>
              <a:gd name="T4" fmla="*/ 5113 w 36195"/>
              <a:gd name="T5" fmla="*/ 5340 h 36195"/>
              <a:gd name="T6" fmla="*/ 1372 w 36195"/>
              <a:gd name="T7" fmla="*/ 11139 h 36195"/>
              <a:gd name="T8" fmla="*/ 0 w 36195"/>
              <a:gd name="T9" fmla="*/ 18242 h 36195"/>
              <a:gd name="T10" fmla="*/ 1372 w 36195"/>
              <a:gd name="T11" fmla="*/ 25349 h 36195"/>
              <a:gd name="T12" fmla="*/ 5113 w 36195"/>
              <a:gd name="T13" fmla="*/ 31151 h 36195"/>
              <a:gd name="T14" fmla="*/ 10659 w 36195"/>
              <a:gd name="T15" fmla="*/ 35064 h 36195"/>
              <a:gd name="T16" fmla="*/ 17449 w 36195"/>
              <a:gd name="T17" fmla="*/ 36499 h 36195"/>
              <a:gd name="T18" fmla="*/ 24247 w 36195"/>
              <a:gd name="T19" fmla="*/ 35064 h 36195"/>
              <a:gd name="T20" fmla="*/ 29797 w 36195"/>
              <a:gd name="T21" fmla="*/ 31151 h 36195"/>
              <a:gd name="T22" fmla="*/ 33540 w 36195"/>
              <a:gd name="T23" fmla="*/ 25349 h 36195"/>
              <a:gd name="T24" fmla="*/ 34912 w 36195"/>
              <a:gd name="T25" fmla="*/ 18242 h 36195"/>
              <a:gd name="T26" fmla="*/ 33540 w 36195"/>
              <a:gd name="T27" fmla="*/ 11139 h 36195"/>
              <a:gd name="T28" fmla="*/ 29797 w 36195"/>
              <a:gd name="T29" fmla="*/ 5340 h 36195"/>
              <a:gd name="T30" fmla="*/ 24247 w 36195"/>
              <a:gd name="T31" fmla="*/ 1432 h 36195"/>
              <a:gd name="T32" fmla="*/ 17449 w 36195"/>
              <a:gd name="T33" fmla="*/ 0 h 36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195">
                <a:moveTo>
                  <a:pt x="18084" y="0"/>
                </a:moveTo>
                <a:lnTo>
                  <a:pt x="11047" y="1420"/>
                </a:lnTo>
                <a:lnTo>
                  <a:pt x="5299" y="5294"/>
                </a:lnTo>
                <a:lnTo>
                  <a:pt x="1422" y="11042"/>
                </a:lnTo>
                <a:lnTo>
                  <a:pt x="0" y="18084"/>
                </a:lnTo>
                <a:lnTo>
                  <a:pt x="1422" y="25129"/>
                </a:lnTo>
                <a:lnTo>
                  <a:pt x="5299" y="30881"/>
                </a:lnTo>
                <a:lnTo>
                  <a:pt x="11047" y="34760"/>
                </a:lnTo>
                <a:lnTo>
                  <a:pt x="18084" y="36182"/>
                </a:lnTo>
                <a:lnTo>
                  <a:pt x="25129" y="34760"/>
                </a:lnTo>
                <a:lnTo>
                  <a:pt x="30881" y="30881"/>
                </a:lnTo>
                <a:lnTo>
                  <a:pt x="34760" y="25129"/>
                </a:lnTo>
                <a:lnTo>
                  <a:pt x="36182" y="18084"/>
                </a:lnTo>
                <a:lnTo>
                  <a:pt x="34760" y="11042"/>
                </a:lnTo>
                <a:lnTo>
                  <a:pt x="30881" y="5294"/>
                </a:lnTo>
                <a:lnTo>
                  <a:pt x="25129" y="1420"/>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19" name="object 554"/>
          <p:cNvSpPr>
            <a:spLocks/>
          </p:cNvSpPr>
          <p:nvPr/>
        </p:nvSpPr>
        <p:spPr bwMode="auto">
          <a:xfrm>
            <a:off x="11195050" y="3976688"/>
            <a:ext cx="50800" cy="49212"/>
          </a:xfrm>
          <a:custGeom>
            <a:avLst/>
            <a:gdLst>
              <a:gd name="T0" fmla="*/ 25088 w 49529"/>
              <a:gd name="T1" fmla="*/ 0 h 49529"/>
              <a:gd name="T2" fmla="*/ 15332 w 49529"/>
              <a:gd name="T3" fmla="*/ 1913 h 49529"/>
              <a:gd name="T4" fmla="*/ 7356 w 49529"/>
              <a:gd name="T5" fmla="*/ 7126 h 49529"/>
              <a:gd name="T6" fmla="*/ 1974 w 49529"/>
              <a:gd name="T7" fmla="*/ 14852 h 49529"/>
              <a:gd name="T8" fmla="*/ 0 w 49529"/>
              <a:gd name="T9" fmla="*/ 24303 h 49529"/>
              <a:gd name="T10" fmla="*/ 1974 w 49529"/>
              <a:gd name="T11" fmla="*/ 33749 h 49529"/>
              <a:gd name="T12" fmla="*/ 7356 w 49529"/>
              <a:gd name="T13" fmla="*/ 41476 h 49529"/>
              <a:gd name="T14" fmla="*/ 15332 w 49529"/>
              <a:gd name="T15" fmla="*/ 46692 h 49529"/>
              <a:gd name="T16" fmla="*/ 25088 w 49529"/>
              <a:gd name="T17" fmla="*/ 48607 h 49529"/>
              <a:gd name="T18" fmla="*/ 34846 w 49529"/>
              <a:gd name="T19" fmla="*/ 46692 h 49529"/>
              <a:gd name="T20" fmla="*/ 42825 w 49529"/>
              <a:gd name="T21" fmla="*/ 41476 h 49529"/>
              <a:gd name="T22" fmla="*/ 46677 w 49529"/>
              <a:gd name="T23" fmla="*/ 35950 h 49529"/>
              <a:gd name="T24" fmla="*/ 18457 w 49529"/>
              <a:gd name="T25" fmla="*/ 35950 h 49529"/>
              <a:gd name="T26" fmla="*/ 13065 w 49529"/>
              <a:gd name="T27" fmla="*/ 30726 h 49529"/>
              <a:gd name="T28" fmla="*/ 13065 w 49529"/>
              <a:gd name="T29" fmla="*/ 17880 h 49529"/>
              <a:gd name="T30" fmla="*/ 18457 w 49529"/>
              <a:gd name="T31" fmla="*/ 12656 h 49529"/>
              <a:gd name="T32" fmla="*/ 46681 w 49529"/>
              <a:gd name="T33" fmla="*/ 12656 h 49529"/>
              <a:gd name="T34" fmla="*/ 42825 w 49529"/>
              <a:gd name="T35" fmla="*/ 7126 h 49529"/>
              <a:gd name="T36" fmla="*/ 34846 w 49529"/>
              <a:gd name="T37" fmla="*/ 1913 h 49529"/>
              <a:gd name="T38" fmla="*/ 25088 w 49529"/>
              <a:gd name="T39" fmla="*/ 0 h 49529"/>
              <a:gd name="T40" fmla="*/ 46681 w 49529"/>
              <a:gd name="T41" fmla="*/ 12656 h 49529"/>
              <a:gd name="T42" fmla="*/ 31718 w 49529"/>
              <a:gd name="T43" fmla="*/ 12656 h 49529"/>
              <a:gd name="T44" fmla="*/ 37124 w 49529"/>
              <a:gd name="T45" fmla="*/ 17880 h 49529"/>
              <a:gd name="T46" fmla="*/ 37124 w 49529"/>
              <a:gd name="T47" fmla="*/ 30726 h 49529"/>
              <a:gd name="T48" fmla="*/ 31718 w 49529"/>
              <a:gd name="T49" fmla="*/ 35950 h 49529"/>
              <a:gd name="T50" fmla="*/ 46677 w 49529"/>
              <a:gd name="T51" fmla="*/ 35950 h 49529"/>
              <a:gd name="T52" fmla="*/ 48211 w 49529"/>
              <a:gd name="T53" fmla="*/ 33749 h 49529"/>
              <a:gd name="T54" fmla="*/ 50189 w 49529"/>
              <a:gd name="T55" fmla="*/ 24303 h 49529"/>
              <a:gd name="T56" fmla="*/ 48211 w 49529"/>
              <a:gd name="T57" fmla="*/ 14852 h 49529"/>
              <a:gd name="T58" fmla="*/ 46681 w 49529"/>
              <a:gd name="T59" fmla="*/ 12656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5"/>
                </a:lnTo>
                <a:lnTo>
                  <a:pt x="7172" y="7172"/>
                </a:lnTo>
                <a:lnTo>
                  <a:pt x="1925" y="14948"/>
                </a:lnTo>
                <a:lnTo>
                  <a:pt x="0" y="24460"/>
                </a:lnTo>
                <a:lnTo>
                  <a:pt x="1925" y="33966"/>
                </a:lnTo>
                <a:lnTo>
                  <a:pt x="7172" y="41743"/>
                </a:lnTo>
                <a:lnTo>
                  <a:pt x="14948" y="46993"/>
                </a:lnTo>
                <a:lnTo>
                  <a:pt x="24460" y="48920"/>
                </a:lnTo>
                <a:lnTo>
                  <a:pt x="33974" y="46993"/>
                </a:lnTo>
                <a:lnTo>
                  <a:pt x="41754" y="41743"/>
                </a:lnTo>
                <a:lnTo>
                  <a:pt x="45509" y="36182"/>
                </a:lnTo>
                <a:lnTo>
                  <a:pt x="17995" y="36182"/>
                </a:lnTo>
                <a:lnTo>
                  <a:pt x="12738" y="30924"/>
                </a:lnTo>
                <a:lnTo>
                  <a:pt x="12738" y="17995"/>
                </a:lnTo>
                <a:lnTo>
                  <a:pt x="17995" y="12738"/>
                </a:lnTo>
                <a:lnTo>
                  <a:pt x="45513" y="12738"/>
                </a:lnTo>
                <a:lnTo>
                  <a:pt x="41754" y="7172"/>
                </a:lnTo>
                <a:lnTo>
                  <a:pt x="33974" y="1925"/>
                </a:lnTo>
                <a:lnTo>
                  <a:pt x="24460" y="0"/>
                </a:lnTo>
                <a:close/>
              </a:path>
              <a:path w="49529" h="49529">
                <a:moveTo>
                  <a:pt x="45513" y="12738"/>
                </a:moveTo>
                <a:lnTo>
                  <a:pt x="30924" y="12738"/>
                </a:lnTo>
                <a:lnTo>
                  <a:pt x="36195" y="17995"/>
                </a:lnTo>
                <a:lnTo>
                  <a:pt x="36195" y="30924"/>
                </a:lnTo>
                <a:lnTo>
                  <a:pt x="30924" y="36182"/>
                </a:lnTo>
                <a:lnTo>
                  <a:pt x="45509" y="36182"/>
                </a:lnTo>
                <a:lnTo>
                  <a:pt x="47005" y="33966"/>
                </a:lnTo>
                <a:lnTo>
                  <a:pt x="48933" y="24460"/>
                </a:lnTo>
                <a:lnTo>
                  <a:pt x="47005" y="14948"/>
                </a:lnTo>
                <a:lnTo>
                  <a:pt x="45513" y="12738"/>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20" name="object 555"/>
          <p:cNvSpPr>
            <a:spLocks/>
          </p:cNvSpPr>
          <p:nvPr/>
        </p:nvSpPr>
        <p:spPr bwMode="auto">
          <a:xfrm>
            <a:off x="10741025" y="4079875"/>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21" name="object 556"/>
          <p:cNvSpPr>
            <a:spLocks/>
          </p:cNvSpPr>
          <p:nvPr/>
        </p:nvSpPr>
        <p:spPr bwMode="auto">
          <a:xfrm>
            <a:off x="10741025" y="4108450"/>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9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22" name="object 557"/>
          <p:cNvSpPr>
            <a:spLocks/>
          </p:cNvSpPr>
          <p:nvPr/>
        </p:nvSpPr>
        <p:spPr bwMode="auto">
          <a:xfrm>
            <a:off x="10741025" y="4121150"/>
            <a:ext cx="234950" cy="0"/>
          </a:xfrm>
          <a:custGeom>
            <a:avLst/>
            <a:gdLst>
              <a:gd name="T0" fmla="*/ 0 w 235584"/>
              <a:gd name="T1" fmla="*/ 234570 w 235584"/>
              <a:gd name="T2" fmla="*/ 0 60000 65536"/>
              <a:gd name="T3" fmla="*/ 0 60000 65536"/>
            </a:gdLst>
            <a:ahLst/>
            <a:cxnLst>
              <a:cxn ang="T2">
                <a:pos x="T0" y="0"/>
              </a:cxn>
              <a:cxn ang="T3">
                <a:pos x="T1" y="0"/>
              </a:cxn>
            </a:cxnLst>
            <a:rect l="0" t="0" r="r" b="b"/>
            <a:pathLst>
              <a:path w="235584">
                <a:moveTo>
                  <a:pt x="0" y="0"/>
                </a:moveTo>
                <a:lnTo>
                  <a:pt x="235203" y="0"/>
                </a:lnTo>
              </a:path>
            </a:pathLst>
          </a:custGeom>
          <a:noFill/>
          <a:ln w="6781">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23" name="object 558"/>
          <p:cNvSpPr>
            <a:spLocks/>
          </p:cNvSpPr>
          <p:nvPr/>
        </p:nvSpPr>
        <p:spPr bwMode="auto">
          <a:xfrm>
            <a:off x="11202988" y="4081463"/>
            <a:ext cx="34925" cy="36512"/>
          </a:xfrm>
          <a:custGeom>
            <a:avLst/>
            <a:gdLst>
              <a:gd name="T0" fmla="*/ 17449 w 36195"/>
              <a:gd name="T1" fmla="*/ 0 h 36829"/>
              <a:gd name="T2" fmla="*/ 10659 w 36195"/>
              <a:gd name="T3" fmla="*/ 1412 h 36829"/>
              <a:gd name="T4" fmla="*/ 5113 w 36195"/>
              <a:gd name="T5" fmla="*/ 5261 h 36829"/>
              <a:gd name="T6" fmla="*/ 1372 w 36195"/>
              <a:gd name="T7" fmla="*/ 10968 h 36829"/>
              <a:gd name="T8" fmla="*/ 0 w 36195"/>
              <a:gd name="T9" fmla="*/ 17954 h 36829"/>
              <a:gd name="T10" fmla="*/ 1372 w 36195"/>
              <a:gd name="T11" fmla="*/ 24933 h 36829"/>
              <a:gd name="T12" fmla="*/ 5113 w 36195"/>
              <a:gd name="T13" fmla="*/ 30636 h 36829"/>
              <a:gd name="T14" fmla="*/ 10659 w 36195"/>
              <a:gd name="T15" fmla="*/ 34484 h 36829"/>
              <a:gd name="T16" fmla="*/ 17449 w 36195"/>
              <a:gd name="T17" fmla="*/ 35895 h 36829"/>
              <a:gd name="T18" fmla="*/ 24247 w 36195"/>
              <a:gd name="T19" fmla="*/ 34484 h 36829"/>
              <a:gd name="T20" fmla="*/ 29797 w 36195"/>
              <a:gd name="T21" fmla="*/ 30636 h 36829"/>
              <a:gd name="T22" fmla="*/ 33540 w 36195"/>
              <a:gd name="T23" fmla="*/ 24933 h 36829"/>
              <a:gd name="T24" fmla="*/ 34912 w 36195"/>
              <a:gd name="T25" fmla="*/ 17954 h 36829"/>
              <a:gd name="T26" fmla="*/ 33540 w 36195"/>
              <a:gd name="T27" fmla="*/ 10968 h 36829"/>
              <a:gd name="T28" fmla="*/ 29797 w 36195"/>
              <a:gd name="T29" fmla="*/ 5261 h 36829"/>
              <a:gd name="T30" fmla="*/ 24247 w 36195"/>
              <a:gd name="T31" fmla="*/ 1412 h 36829"/>
              <a:gd name="T32" fmla="*/ 17449 w 36195"/>
              <a:gd name="T33" fmla="*/ 0 h 368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195" h="36829">
                <a:moveTo>
                  <a:pt x="18084" y="0"/>
                </a:moveTo>
                <a:lnTo>
                  <a:pt x="11047" y="1424"/>
                </a:lnTo>
                <a:lnTo>
                  <a:pt x="5299" y="5307"/>
                </a:lnTo>
                <a:lnTo>
                  <a:pt x="1422" y="11063"/>
                </a:lnTo>
                <a:lnTo>
                  <a:pt x="0" y="18110"/>
                </a:lnTo>
                <a:lnTo>
                  <a:pt x="1422" y="25149"/>
                </a:lnTo>
                <a:lnTo>
                  <a:pt x="5299" y="30902"/>
                </a:lnTo>
                <a:lnTo>
                  <a:pt x="11047" y="34783"/>
                </a:lnTo>
                <a:lnTo>
                  <a:pt x="18084" y="36207"/>
                </a:lnTo>
                <a:lnTo>
                  <a:pt x="25129" y="34783"/>
                </a:lnTo>
                <a:lnTo>
                  <a:pt x="30881" y="30902"/>
                </a:lnTo>
                <a:lnTo>
                  <a:pt x="34760" y="25149"/>
                </a:lnTo>
                <a:lnTo>
                  <a:pt x="36182" y="18110"/>
                </a:lnTo>
                <a:lnTo>
                  <a:pt x="34760" y="11063"/>
                </a:lnTo>
                <a:lnTo>
                  <a:pt x="30881" y="5307"/>
                </a:lnTo>
                <a:lnTo>
                  <a:pt x="25129" y="1424"/>
                </a:lnTo>
                <a:lnTo>
                  <a:pt x="18084" y="0"/>
                </a:lnTo>
                <a:close/>
              </a:path>
            </a:pathLst>
          </a:custGeom>
          <a:solidFill>
            <a:srgbClr val="F1A31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24" name="object 559"/>
          <p:cNvSpPr>
            <a:spLocks/>
          </p:cNvSpPr>
          <p:nvPr/>
        </p:nvSpPr>
        <p:spPr bwMode="auto">
          <a:xfrm>
            <a:off x="11195050" y="4075113"/>
            <a:ext cx="50800" cy="49212"/>
          </a:xfrm>
          <a:custGeom>
            <a:avLst/>
            <a:gdLst>
              <a:gd name="T0" fmla="*/ 25088 w 49529"/>
              <a:gd name="T1" fmla="*/ 0 h 49529"/>
              <a:gd name="T2" fmla="*/ 15332 w 49529"/>
              <a:gd name="T3" fmla="*/ 1911 h 49529"/>
              <a:gd name="T4" fmla="*/ 7356 w 49529"/>
              <a:gd name="T5" fmla="*/ 7121 h 49529"/>
              <a:gd name="T6" fmla="*/ 1974 w 49529"/>
              <a:gd name="T7" fmla="*/ 14846 h 49529"/>
              <a:gd name="T8" fmla="*/ 0 w 49529"/>
              <a:gd name="T9" fmla="*/ 24303 h 49529"/>
              <a:gd name="T10" fmla="*/ 1974 w 49529"/>
              <a:gd name="T11" fmla="*/ 33749 h 49529"/>
              <a:gd name="T12" fmla="*/ 7356 w 49529"/>
              <a:gd name="T13" fmla="*/ 41476 h 49529"/>
              <a:gd name="T14" fmla="*/ 15332 w 49529"/>
              <a:gd name="T15" fmla="*/ 46692 h 49529"/>
              <a:gd name="T16" fmla="*/ 25088 w 49529"/>
              <a:gd name="T17" fmla="*/ 48607 h 49529"/>
              <a:gd name="T18" fmla="*/ 34846 w 49529"/>
              <a:gd name="T19" fmla="*/ 46692 h 49529"/>
              <a:gd name="T20" fmla="*/ 42825 w 49529"/>
              <a:gd name="T21" fmla="*/ 41476 h 49529"/>
              <a:gd name="T22" fmla="*/ 46677 w 49529"/>
              <a:gd name="T23" fmla="*/ 35950 h 49529"/>
              <a:gd name="T24" fmla="*/ 18457 w 49529"/>
              <a:gd name="T25" fmla="*/ 35950 h 49529"/>
              <a:gd name="T26" fmla="*/ 13065 w 49529"/>
              <a:gd name="T27" fmla="*/ 30726 h 49529"/>
              <a:gd name="T28" fmla="*/ 13065 w 49529"/>
              <a:gd name="T29" fmla="*/ 17868 h 49529"/>
              <a:gd name="T30" fmla="*/ 18457 w 49529"/>
              <a:gd name="T31" fmla="*/ 12644 h 49529"/>
              <a:gd name="T32" fmla="*/ 46676 w 49529"/>
              <a:gd name="T33" fmla="*/ 12644 h 49529"/>
              <a:gd name="T34" fmla="*/ 42825 w 49529"/>
              <a:gd name="T35" fmla="*/ 7121 h 49529"/>
              <a:gd name="T36" fmla="*/ 34846 w 49529"/>
              <a:gd name="T37" fmla="*/ 1911 h 49529"/>
              <a:gd name="T38" fmla="*/ 25088 w 49529"/>
              <a:gd name="T39" fmla="*/ 0 h 49529"/>
              <a:gd name="T40" fmla="*/ 46676 w 49529"/>
              <a:gd name="T41" fmla="*/ 12644 h 49529"/>
              <a:gd name="T42" fmla="*/ 31718 w 49529"/>
              <a:gd name="T43" fmla="*/ 12644 h 49529"/>
              <a:gd name="T44" fmla="*/ 37124 w 49529"/>
              <a:gd name="T45" fmla="*/ 17868 h 49529"/>
              <a:gd name="T46" fmla="*/ 37124 w 49529"/>
              <a:gd name="T47" fmla="*/ 30726 h 49529"/>
              <a:gd name="T48" fmla="*/ 31718 w 49529"/>
              <a:gd name="T49" fmla="*/ 35950 h 49529"/>
              <a:gd name="T50" fmla="*/ 46677 w 49529"/>
              <a:gd name="T51" fmla="*/ 35950 h 49529"/>
              <a:gd name="T52" fmla="*/ 48211 w 49529"/>
              <a:gd name="T53" fmla="*/ 33749 h 49529"/>
              <a:gd name="T54" fmla="*/ 50189 w 49529"/>
              <a:gd name="T55" fmla="*/ 24303 h 49529"/>
              <a:gd name="T56" fmla="*/ 48211 w 49529"/>
              <a:gd name="T57" fmla="*/ 14846 h 49529"/>
              <a:gd name="T58" fmla="*/ 46676 w 49529"/>
              <a:gd name="T59" fmla="*/ 12644 h 495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529" h="49529">
                <a:moveTo>
                  <a:pt x="24460" y="0"/>
                </a:moveTo>
                <a:lnTo>
                  <a:pt x="14948" y="1923"/>
                </a:lnTo>
                <a:lnTo>
                  <a:pt x="7172" y="7167"/>
                </a:lnTo>
                <a:lnTo>
                  <a:pt x="1925" y="14942"/>
                </a:lnTo>
                <a:lnTo>
                  <a:pt x="0" y="24460"/>
                </a:lnTo>
                <a:lnTo>
                  <a:pt x="1925" y="33966"/>
                </a:lnTo>
                <a:lnTo>
                  <a:pt x="7172" y="41743"/>
                </a:lnTo>
                <a:lnTo>
                  <a:pt x="14948" y="46993"/>
                </a:lnTo>
                <a:lnTo>
                  <a:pt x="24460" y="48920"/>
                </a:lnTo>
                <a:lnTo>
                  <a:pt x="33974" y="46993"/>
                </a:lnTo>
                <a:lnTo>
                  <a:pt x="41754" y="41743"/>
                </a:lnTo>
                <a:lnTo>
                  <a:pt x="45509" y="36182"/>
                </a:lnTo>
                <a:lnTo>
                  <a:pt x="17995" y="36182"/>
                </a:lnTo>
                <a:lnTo>
                  <a:pt x="12738" y="30924"/>
                </a:lnTo>
                <a:lnTo>
                  <a:pt x="12738" y="17983"/>
                </a:lnTo>
                <a:lnTo>
                  <a:pt x="17995" y="12725"/>
                </a:lnTo>
                <a:lnTo>
                  <a:pt x="45508" y="12725"/>
                </a:lnTo>
                <a:lnTo>
                  <a:pt x="41754" y="7167"/>
                </a:lnTo>
                <a:lnTo>
                  <a:pt x="33974" y="1923"/>
                </a:lnTo>
                <a:lnTo>
                  <a:pt x="24460" y="0"/>
                </a:lnTo>
                <a:close/>
              </a:path>
              <a:path w="49529" h="49529">
                <a:moveTo>
                  <a:pt x="45508" y="12725"/>
                </a:moveTo>
                <a:lnTo>
                  <a:pt x="30924" y="12725"/>
                </a:lnTo>
                <a:lnTo>
                  <a:pt x="36195" y="17983"/>
                </a:lnTo>
                <a:lnTo>
                  <a:pt x="36195" y="30924"/>
                </a:lnTo>
                <a:lnTo>
                  <a:pt x="30924" y="36182"/>
                </a:lnTo>
                <a:lnTo>
                  <a:pt x="45509" y="36182"/>
                </a:lnTo>
                <a:lnTo>
                  <a:pt x="47005" y="33966"/>
                </a:lnTo>
                <a:lnTo>
                  <a:pt x="48933" y="24460"/>
                </a:lnTo>
                <a:lnTo>
                  <a:pt x="47005" y="14942"/>
                </a:lnTo>
                <a:lnTo>
                  <a:pt x="45508" y="12725"/>
                </a:lnTo>
                <a:close/>
              </a:path>
            </a:pathLst>
          </a:custGeom>
          <a:solidFill>
            <a:srgbClr val="002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25" name="object 560"/>
          <p:cNvSpPr>
            <a:spLocks/>
          </p:cNvSpPr>
          <p:nvPr/>
        </p:nvSpPr>
        <p:spPr bwMode="auto">
          <a:xfrm>
            <a:off x="10739438" y="4175125"/>
            <a:ext cx="234950" cy="0"/>
          </a:xfrm>
          <a:custGeom>
            <a:avLst/>
            <a:gdLst>
              <a:gd name="T0" fmla="*/ 0 w 235584"/>
              <a:gd name="T1" fmla="*/ 234583 w 235584"/>
              <a:gd name="T2" fmla="*/ 0 60000 65536"/>
              <a:gd name="T3" fmla="*/ 0 60000 65536"/>
            </a:gdLst>
            <a:ahLst/>
            <a:cxnLst>
              <a:cxn ang="T2">
                <a:pos x="T0" y="0"/>
              </a:cxn>
              <a:cxn ang="T3">
                <a:pos x="T1" y="0"/>
              </a:cxn>
            </a:cxnLst>
            <a:rect l="0" t="0" r="r" b="b"/>
            <a:pathLst>
              <a:path w="235584">
                <a:moveTo>
                  <a:pt x="0" y="0"/>
                </a:moveTo>
                <a:lnTo>
                  <a:pt x="235216" y="0"/>
                </a:lnTo>
              </a:path>
            </a:pathLst>
          </a:custGeom>
          <a:noFill/>
          <a:ln w="676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26" name="object 561"/>
          <p:cNvSpPr>
            <a:spLocks/>
          </p:cNvSpPr>
          <p:nvPr/>
        </p:nvSpPr>
        <p:spPr bwMode="auto">
          <a:xfrm>
            <a:off x="11045825" y="3616325"/>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27" name="object 562"/>
          <p:cNvSpPr>
            <a:spLocks/>
          </p:cNvSpPr>
          <p:nvPr/>
        </p:nvSpPr>
        <p:spPr bwMode="auto">
          <a:xfrm>
            <a:off x="11033125" y="3616325"/>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28" name="object 563"/>
          <p:cNvSpPr>
            <a:spLocks/>
          </p:cNvSpPr>
          <p:nvPr/>
        </p:nvSpPr>
        <p:spPr bwMode="auto">
          <a:xfrm>
            <a:off x="11018838" y="3616325"/>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29" name="object 564"/>
          <p:cNvSpPr>
            <a:spLocks/>
          </p:cNvSpPr>
          <p:nvPr/>
        </p:nvSpPr>
        <p:spPr bwMode="auto">
          <a:xfrm>
            <a:off x="11004550" y="3616325"/>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0" name="object 565"/>
          <p:cNvSpPr>
            <a:spLocks/>
          </p:cNvSpPr>
          <p:nvPr/>
        </p:nvSpPr>
        <p:spPr bwMode="auto">
          <a:xfrm>
            <a:off x="11045825" y="3711575"/>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1" name="object 566"/>
          <p:cNvSpPr>
            <a:spLocks/>
          </p:cNvSpPr>
          <p:nvPr/>
        </p:nvSpPr>
        <p:spPr bwMode="auto">
          <a:xfrm>
            <a:off x="11033125" y="3711575"/>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2" name="object 567"/>
          <p:cNvSpPr>
            <a:spLocks/>
          </p:cNvSpPr>
          <p:nvPr/>
        </p:nvSpPr>
        <p:spPr bwMode="auto">
          <a:xfrm>
            <a:off x="11018838" y="3711575"/>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3" name="object 568"/>
          <p:cNvSpPr>
            <a:spLocks/>
          </p:cNvSpPr>
          <p:nvPr/>
        </p:nvSpPr>
        <p:spPr bwMode="auto">
          <a:xfrm>
            <a:off x="11004550" y="3711575"/>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29">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4" name="object 569"/>
          <p:cNvSpPr>
            <a:spLocks/>
          </p:cNvSpPr>
          <p:nvPr/>
        </p:nvSpPr>
        <p:spPr bwMode="auto">
          <a:xfrm>
            <a:off x="11045825" y="3808413"/>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5" name="object 570"/>
          <p:cNvSpPr>
            <a:spLocks/>
          </p:cNvSpPr>
          <p:nvPr/>
        </p:nvSpPr>
        <p:spPr bwMode="auto">
          <a:xfrm>
            <a:off x="11033125" y="3808413"/>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6" name="object 571"/>
          <p:cNvSpPr>
            <a:spLocks/>
          </p:cNvSpPr>
          <p:nvPr/>
        </p:nvSpPr>
        <p:spPr bwMode="auto">
          <a:xfrm>
            <a:off x="11018838" y="3808413"/>
            <a:ext cx="6350" cy="0"/>
          </a:xfrm>
          <a:custGeom>
            <a:avLst/>
            <a:gdLst>
              <a:gd name="T0" fmla="*/ 0 w 6984"/>
              <a:gd name="T1" fmla="*/ 6177 w 6984"/>
              <a:gd name="T2" fmla="*/ 0 60000 65536"/>
              <a:gd name="T3" fmla="*/ 0 60000 65536"/>
            </a:gdLst>
            <a:ahLst/>
            <a:cxnLst>
              <a:cxn ang="T2">
                <a:pos x="T0" y="0"/>
              </a:cxn>
              <a:cxn ang="T3">
                <a:pos x="T1" y="0"/>
              </a:cxn>
            </a:cxnLst>
            <a:rect l="0" t="0" r="r" b="b"/>
            <a:pathLst>
              <a:path w="6984">
                <a:moveTo>
                  <a:pt x="0" y="0"/>
                </a:moveTo>
                <a:lnTo>
                  <a:pt x="6794"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7" name="object 572"/>
          <p:cNvSpPr>
            <a:spLocks/>
          </p:cNvSpPr>
          <p:nvPr/>
        </p:nvSpPr>
        <p:spPr bwMode="auto">
          <a:xfrm>
            <a:off x="11004550" y="3808413"/>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04">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8" name="object 573"/>
          <p:cNvSpPr>
            <a:spLocks/>
          </p:cNvSpPr>
          <p:nvPr/>
        </p:nvSpPr>
        <p:spPr bwMode="auto">
          <a:xfrm>
            <a:off x="11045825" y="3906838"/>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39" name="object 574"/>
          <p:cNvSpPr>
            <a:spLocks/>
          </p:cNvSpPr>
          <p:nvPr/>
        </p:nvSpPr>
        <p:spPr bwMode="auto">
          <a:xfrm>
            <a:off x="11033125" y="3906838"/>
            <a:ext cx="6350" cy="0"/>
          </a:xfrm>
          <a:custGeom>
            <a:avLst/>
            <a:gdLst>
              <a:gd name="T0" fmla="*/ 0 w 6984"/>
              <a:gd name="T1" fmla="*/ 6155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40" name="object 575"/>
          <p:cNvSpPr>
            <a:spLocks/>
          </p:cNvSpPr>
          <p:nvPr/>
        </p:nvSpPr>
        <p:spPr bwMode="auto">
          <a:xfrm>
            <a:off x="11018838" y="3906838"/>
            <a:ext cx="6350" cy="0"/>
          </a:xfrm>
          <a:custGeom>
            <a:avLst/>
            <a:gdLst>
              <a:gd name="T0" fmla="*/ 0 w 6984"/>
              <a:gd name="T1" fmla="*/ 6189 w 6984"/>
              <a:gd name="T2" fmla="*/ 0 60000 65536"/>
              <a:gd name="T3" fmla="*/ 0 60000 65536"/>
            </a:gdLst>
            <a:ahLst/>
            <a:cxnLst>
              <a:cxn ang="T2">
                <a:pos x="T0" y="0"/>
              </a:cxn>
              <a:cxn ang="T3">
                <a:pos x="T1" y="0"/>
              </a:cxn>
            </a:cxnLst>
            <a:rect l="0" t="0" r="r" b="b"/>
            <a:pathLst>
              <a:path w="6984">
                <a:moveTo>
                  <a:pt x="0" y="0"/>
                </a:moveTo>
                <a:lnTo>
                  <a:pt x="6807"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41" name="object 576"/>
          <p:cNvSpPr>
            <a:spLocks/>
          </p:cNvSpPr>
          <p:nvPr/>
        </p:nvSpPr>
        <p:spPr bwMode="auto">
          <a:xfrm>
            <a:off x="11004550" y="3906838"/>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42" name="object 577"/>
          <p:cNvSpPr>
            <a:spLocks/>
          </p:cNvSpPr>
          <p:nvPr/>
        </p:nvSpPr>
        <p:spPr bwMode="auto">
          <a:xfrm>
            <a:off x="11045825" y="4002088"/>
            <a:ext cx="7938" cy="0"/>
          </a:xfrm>
          <a:custGeom>
            <a:avLst/>
            <a:gdLst>
              <a:gd name="T0" fmla="*/ 0 w 6984"/>
              <a:gd name="T1" fmla="*/ 7707 w 6984"/>
              <a:gd name="T2" fmla="*/ 0 60000 65536"/>
              <a:gd name="T3" fmla="*/ 0 60000 65536"/>
            </a:gdLst>
            <a:ahLst/>
            <a:cxnLst>
              <a:cxn ang="T2">
                <a:pos x="T0" y="0"/>
              </a:cxn>
              <a:cxn ang="T3">
                <a:pos x="T1" y="0"/>
              </a:cxn>
            </a:cxnLst>
            <a:rect l="0" t="0" r="r" b="b"/>
            <a:pathLst>
              <a:path w="6984">
                <a:moveTo>
                  <a:pt x="0" y="0"/>
                </a:moveTo>
                <a:lnTo>
                  <a:pt x="6781"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43" name="object 578"/>
          <p:cNvSpPr>
            <a:spLocks/>
          </p:cNvSpPr>
          <p:nvPr/>
        </p:nvSpPr>
        <p:spPr bwMode="auto">
          <a:xfrm>
            <a:off x="11033125" y="4002088"/>
            <a:ext cx="6350" cy="0"/>
          </a:xfrm>
          <a:custGeom>
            <a:avLst/>
            <a:gdLst>
              <a:gd name="T0" fmla="*/ 0 w 6984"/>
              <a:gd name="T1" fmla="*/ 6155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44" name="object 579"/>
          <p:cNvSpPr>
            <a:spLocks/>
          </p:cNvSpPr>
          <p:nvPr/>
        </p:nvSpPr>
        <p:spPr bwMode="auto">
          <a:xfrm>
            <a:off x="11018838" y="4002088"/>
            <a:ext cx="6350" cy="0"/>
          </a:xfrm>
          <a:custGeom>
            <a:avLst/>
            <a:gdLst>
              <a:gd name="T0" fmla="*/ 0 w 6984"/>
              <a:gd name="T1" fmla="*/ 6189 w 6984"/>
              <a:gd name="T2" fmla="*/ 0 60000 65536"/>
              <a:gd name="T3" fmla="*/ 0 60000 65536"/>
            </a:gdLst>
            <a:ahLst/>
            <a:cxnLst>
              <a:cxn ang="T2">
                <a:pos x="T0" y="0"/>
              </a:cxn>
              <a:cxn ang="T3">
                <a:pos x="T1" y="0"/>
              </a:cxn>
            </a:cxnLst>
            <a:rect l="0" t="0" r="r" b="b"/>
            <a:pathLst>
              <a:path w="6984">
                <a:moveTo>
                  <a:pt x="0" y="0"/>
                </a:moveTo>
                <a:lnTo>
                  <a:pt x="6807"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45" name="object 580"/>
          <p:cNvSpPr>
            <a:spLocks/>
          </p:cNvSpPr>
          <p:nvPr/>
        </p:nvSpPr>
        <p:spPr bwMode="auto">
          <a:xfrm>
            <a:off x="11004550" y="4002088"/>
            <a:ext cx="7938" cy="0"/>
          </a:xfrm>
          <a:custGeom>
            <a:avLst/>
            <a:gdLst>
              <a:gd name="T0" fmla="*/ 0 w 6984"/>
              <a:gd name="T1" fmla="*/ 7694 w 6984"/>
              <a:gd name="T2" fmla="*/ 0 60000 65536"/>
              <a:gd name="T3" fmla="*/ 0 60000 65536"/>
            </a:gdLst>
            <a:ahLst/>
            <a:cxnLst>
              <a:cxn ang="T2">
                <a:pos x="T0" y="0"/>
              </a:cxn>
              <a:cxn ang="T3">
                <a:pos x="T1" y="0"/>
              </a:cxn>
            </a:cxnLst>
            <a:rect l="0" t="0" r="r" b="b"/>
            <a:pathLst>
              <a:path w="6984">
                <a:moveTo>
                  <a:pt x="0" y="0"/>
                </a:moveTo>
                <a:lnTo>
                  <a:pt x="6769" y="0"/>
                </a:lnTo>
              </a:path>
            </a:pathLst>
          </a:custGeom>
          <a:noFill/>
          <a:ln w="47917">
            <a:solidFill>
              <a:srgbClr val="0024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46" name="object 581"/>
          <p:cNvSpPr txBox="1">
            <a:spLocks noChangeArrowheads="1"/>
          </p:cNvSpPr>
          <p:nvPr/>
        </p:nvSpPr>
        <p:spPr bwMode="auto">
          <a:xfrm>
            <a:off x="10688638" y="3302000"/>
            <a:ext cx="587375" cy="217488"/>
          </a:xfrm>
          <a:prstGeom prst="rect">
            <a:avLst/>
          </a:prstGeom>
          <a:solidFill>
            <a:srgbClr val="1C9AD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415" rIns="0" bIns="0">
            <a:spAutoFit/>
          </a:bodyPr>
          <a:lstStyle>
            <a:lvl1pPr marL="155575">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50"/>
              </a:spcBef>
            </a:pPr>
            <a:r>
              <a:rPr lang="en-US" sz="1100" b="1">
                <a:solidFill>
                  <a:srgbClr val="FFFFFF"/>
                </a:solidFill>
                <a:cs typeface="Arial" charset="0"/>
              </a:rPr>
              <a:t>DNS</a:t>
            </a:r>
            <a:endParaRPr lang="en-US" sz="1100">
              <a:cs typeface="Arial" charset="0"/>
            </a:endParaRPr>
          </a:p>
        </p:txBody>
      </p:sp>
      <p:sp>
        <p:nvSpPr>
          <p:cNvPr id="71247" name="object 582"/>
          <p:cNvSpPr txBox="1">
            <a:spLocks noChangeArrowheads="1"/>
          </p:cNvSpPr>
          <p:nvPr/>
        </p:nvSpPr>
        <p:spPr bwMode="auto">
          <a:xfrm>
            <a:off x="8358188" y="3444875"/>
            <a:ext cx="11525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majorbank.com</a:t>
            </a:r>
            <a:endParaRPr lang="en-US" sz="1200">
              <a:cs typeface="Arial" charset="0"/>
            </a:endParaRPr>
          </a:p>
        </p:txBody>
      </p:sp>
      <p:sp>
        <p:nvSpPr>
          <p:cNvPr id="71248" name="object 583"/>
          <p:cNvSpPr txBox="1">
            <a:spLocks noChangeArrowheads="1"/>
          </p:cNvSpPr>
          <p:nvPr/>
        </p:nvSpPr>
        <p:spPr bwMode="auto">
          <a:xfrm>
            <a:off x="8380413" y="3900488"/>
            <a:ext cx="9477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IP address A</a:t>
            </a:r>
            <a:endParaRPr lang="en-US" sz="1200">
              <a:cs typeface="Arial" charset="0"/>
            </a:endParaRPr>
          </a:p>
        </p:txBody>
      </p:sp>
      <p:sp>
        <p:nvSpPr>
          <p:cNvPr id="71249" name="object 584"/>
          <p:cNvSpPr>
            <a:spLocks/>
          </p:cNvSpPr>
          <p:nvPr/>
        </p:nvSpPr>
        <p:spPr bwMode="auto">
          <a:xfrm>
            <a:off x="10258425" y="5160963"/>
            <a:ext cx="1139825" cy="752475"/>
          </a:xfrm>
          <a:custGeom>
            <a:avLst/>
            <a:gdLst>
              <a:gd name="T0" fmla="*/ 1107719 w 1139825"/>
              <a:gd name="T1" fmla="*/ 0 h 751839"/>
              <a:gd name="T2" fmla="*/ 31826 w 1139825"/>
              <a:gd name="T3" fmla="*/ 0 h 751839"/>
              <a:gd name="T4" fmla="*/ 19438 w 1139825"/>
              <a:gd name="T5" fmla="*/ 2519 h 751839"/>
              <a:gd name="T6" fmla="*/ 9321 w 1139825"/>
              <a:gd name="T7" fmla="*/ 9388 h 751839"/>
              <a:gd name="T8" fmla="*/ 2501 w 1139825"/>
              <a:gd name="T9" fmla="*/ 19567 h 751839"/>
              <a:gd name="T10" fmla="*/ 0 w 1139825"/>
              <a:gd name="T11" fmla="*/ 32018 h 751839"/>
              <a:gd name="T12" fmla="*/ 0 w 1139825"/>
              <a:gd name="T13" fmla="*/ 719987 h 751839"/>
              <a:gd name="T14" fmla="*/ 2501 w 1139825"/>
              <a:gd name="T15" fmla="*/ 732451 h 751839"/>
              <a:gd name="T16" fmla="*/ 9321 w 1139825"/>
              <a:gd name="T17" fmla="*/ 742633 h 751839"/>
              <a:gd name="T18" fmla="*/ 19438 w 1139825"/>
              <a:gd name="T19" fmla="*/ 749499 h 751839"/>
              <a:gd name="T20" fmla="*/ 31826 w 1139825"/>
              <a:gd name="T21" fmla="*/ 752018 h 751839"/>
              <a:gd name="T22" fmla="*/ 1107719 w 1139825"/>
              <a:gd name="T23" fmla="*/ 752018 h 751839"/>
              <a:gd name="T24" fmla="*/ 1120112 w 1139825"/>
              <a:gd name="T25" fmla="*/ 749499 h 751839"/>
              <a:gd name="T26" fmla="*/ 1130228 w 1139825"/>
              <a:gd name="T27" fmla="*/ 742633 h 751839"/>
              <a:gd name="T28" fmla="*/ 1137046 w 1139825"/>
              <a:gd name="T29" fmla="*/ 732451 h 751839"/>
              <a:gd name="T30" fmla="*/ 1139545 w 1139825"/>
              <a:gd name="T31" fmla="*/ 719987 h 751839"/>
              <a:gd name="T32" fmla="*/ 1139545 w 1139825"/>
              <a:gd name="T33" fmla="*/ 32018 h 751839"/>
              <a:gd name="T34" fmla="*/ 1137046 w 1139825"/>
              <a:gd name="T35" fmla="*/ 19567 h 751839"/>
              <a:gd name="T36" fmla="*/ 1130228 w 1139825"/>
              <a:gd name="T37" fmla="*/ 9388 h 751839"/>
              <a:gd name="T38" fmla="*/ 1120112 w 1139825"/>
              <a:gd name="T39" fmla="*/ 2519 h 751839"/>
              <a:gd name="T40" fmla="*/ 1107719 w 1139825"/>
              <a:gd name="T41" fmla="*/ 0 h 7518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39825" h="751839">
                <a:moveTo>
                  <a:pt x="1107719" y="0"/>
                </a:moveTo>
                <a:lnTo>
                  <a:pt x="31826" y="0"/>
                </a:lnTo>
                <a:lnTo>
                  <a:pt x="19438" y="2517"/>
                </a:lnTo>
                <a:lnTo>
                  <a:pt x="9321" y="9380"/>
                </a:lnTo>
                <a:lnTo>
                  <a:pt x="2501" y="19550"/>
                </a:lnTo>
                <a:lnTo>
                  <a:pt x="0" y="31991"/>
                </a:lnTo>
                <a:lnTo>
                  <a:pt x="0" y="719378"/>
                </a:lnTo>
                <a:lnTo>
                  <a:pt x="2501" y="731832"/>
                </a:lnTo>
                <a:lnTo>
                  <a:pt x="9321" y="742005"/>
                </a:lnTo>
                <a:lnTo>
                  <a:pt x="19438" y="748866"/>
                </a:lnTo>
                <a:lnTo>
                  <a:pt x="31826" y="751382"/>
                </a:lnTo>
                <a:lnTo>
                  <a:pt x="1107719" y="751382"/>
                </a:lnTo>
                <a:lnTo>
                  <a:pt x="1120112" y="748866"/>
                </a:lnTo>
                <a:lnTo>
                  <a:pt x="1130228" y="742005"/>
                </a:lnTo>
                <a:lnTo>
                  <a:pt x="1137046" y="731832"/>
                </a:lnTo>
                <a:lnTo>
                  <a:pt x="1139545" y="719378"/>
                </a:lnTo>
                <a:lnTo>
                  <a:pt x="1139545" y="31991"/>
                </a:lnTo>
                <a:lnTo>
                  <a:pt x="1137046" y="19550"/>
                </a:lnTo>
                <a:lnTo>
                  <a:pt x="1130228" y="9380"/>
                </a:lnTo>
                <a:lnTo>
                  <a:pt x="1120112" y="2517"/>
                </a:lnTo>
                <a:lnTo>
                  <a:pt x="1107719" y="0"/>
                </a:lnTo>
                <a:close/>
              </a:path>
            </a:pathLst>
          </a:custGeom>
          <a:solidFill>
            <a:srgbClr val="E2E9EB"/>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50" name="object 585"/>
          <p:cNvSpPr>
            <a:spLocks/>
          </p:cNvSpPr>
          <p:nvPr/>
        </p:nvSpPr>
        <p:spPr bwMode="auto">
          <a:xfrm>
            <a:off x="10258425" y="5160963"/>
            <a:ext cx="1139825" cy="752475"/>
          </a:xfrm>
          <a:custGeom>
            <a:avLst/>
            <a:gdLst>
              <a:gd name="T0" fmla="*/ 1107719 w 1139825"/>
              <a:gd name="T1" fmla="*/ 752018 h 751839"/>
              <a:gd name="T2" fmla="*/ 31826 w 1139825"/>
              <a:gd name="T3" fmla="*/ 752018 h 751839"/>
              <a:gd name="T4" fmla="*/ 19438 w 1139825"/>
              <a:gd name="T5" fmla="*/ 749499 h 751839"/>
              <a:gd name="T6" fmla="*/ 9321 w 1139825"/>
              <a:gd name="T7" fmla="*/ 742633 h 751839"/>
              <a:gd name="T8" fmla="*/ 2501 w 1139825"/>
              <a:gd name="T9" fmla="*/ 732451 h 751839"/>
              <a:gd name="T10" fmla="*/ 0 w 1139825"/>
              <a:gd name="T11" fmla="*/ 719987 h 751839"/>
              <a:gd name="T12" fmla="*/ 0 w 1139825"/>
              <a:gd name="T13" fmla="*/ 32018 h 751839"/>
              <a:gd name="T14" fmla="*/ 2501 w 1139825"/>
              <a:gd name="T15" fmla="*/ 19567 h 751839"/>
              <a:gd name="T16" fmla="*/ 9321 w 1139825"/>
              <a:gd name="T17" fmla="*/ 9388 h 751839"/>
              <a:gd name="T18" fmla="*/ 19438 w 1139825"/>
              <a:gd name="T19" fmla="*/ 2519 h 751839"/>
              <a:gd name="T20" fmla="*/ 31826 w 1139825"/>
              <a:gd name="T21" fmla="*/ 0 h 751839"/>
              <a:gd name="T22" fmla="*/ 1107719 w 1139825"/>
              <a:gd name="T23" fmla="*/ 0 h 751839"/>
              <a:gd name="T24" fmla="*/ 1120112 w 1139825"/>
              <a:gd name="T25" fmla="*/ 2519 h 751839"/>
              <a:gd name="T26" fmla="*/ 1130228 w 1139825"/>
              <a:gd name="T27" fmla="*/ 9388 h 751839"/>
              <a:gd name="T28" fmla="*/ 1137046 w 1139825"/>
              <a:gd name="T29" fmla="*/ 19567 h 751839"/>
              <a:gd name="T30" fmla="*/ 1139545 w 1139825"/>
              <a:gd name="T31" fmla="*/ 32018 h 751839"/>
              <a:gd name="T32" fmla="*/ 1139545 w 1139825"/>
              <a:gd name="T33" fmla="*/ 719987 h 751839"/>
              <a:gd name="T34" fmla="*/ 1137046 w 1139825"/>
              <a:gd name="T35" fmla="*/ 732451 h 751839"/>
              <a:gd name="T36" fmla="*/ 1130228 w 1139825"/>
              <a:gd name="T37" fmla="*/ 742633 h 751839"/>
              <a:gd name="T38" fmla="*/ 1120112 w 1139825"/>
              <a:gd name="T39" fmla="*/ 749499 h 751839"/>
              <a:gd name="T40" fmla="*/ 1107719 w 1139825"/>
              <a:gd name="T41" fmla="*/ 752018 h 7518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39825" h="751839">
                <a:moveTo>
                  <a:pt x="1107719" y="751382"/>
                </a:moveTo>
                <a:lnTo>
                  <a:pt x="31826" y="751382"/>
                </a:lnTo>
                <a:lnTo>
                  <a:pt x="19438" y="748866"/>
                </a:lnTo>
                <a:lnTo>
                  <a:pt x="9321" y="742005"/>
                </a:lnTo>
                <a:lnTo>
                  <a:pt x="2501" y="731832"/>
                </a:lnTo>
                <a:lnTo>
                  <a:pt x="0" y="719378"/>
                </a:lnTo>
                <a:lnTo>
                  <a:pt x="0" y="31991"/>
                </a:lnTo>
                <a:lnTo>
                  <a:pt x="2501" y="19550"/>
                </a:lnTo>
                <a:lnTo>
                  <a:pt x="9321" y="9380"/>
                </a:lnTo>
                <a:lnTo>
                  <a:pt x="19438" y="2517"/>
                </a:lnTo>
                <a:lnTo>
                  <a:pt x="31826" y="0"/>
                </a:lnTo>
                <a:lnTo>
                  <a:pt x="1107719" y="0"/>
                </a:lnTo>
                <a:lnTo>
                  <a:pt x="1120112" y="2517"/>
                </a:lnTo>
                <a:lnTo>
                  <a:pt x="1130228" y="9380"/>
                </a:lnTo>
                <a:lnTo>
                  <a:pt x="1137046" y="19550"/>
                </a:lnTo>
                <a:lnTo>
                  <a:pt x="1139545" y="31991"/>
                </a:lnTo>
                <a:lnTo>
                  <a:pt x="1139545" y="719378"/>
                </a:lnTo>
                <a:lnTo>
                  <a:pt x="1137046" y="731832"/>
                </a:lnTo>
                <a:lnTo>
                  <a:pt x="1130228" y="742005"/>
                </a:lnTo>
                <a:lnTo>
                  <a:pt x="1120112" y="748866"/>
                </a:lnTo>
                <a:lnTo>
                  <a:pt x="1107719" y="751382"/>
                </a:lnTo>
                <a:close/>
              </a:path>
            </a:pathLst>
          </a:custGeom>
          <a:noFill/>
          <a:ln w="33782">
            <a:solidFill>
              <a:srgbClr val="ACAC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51" name="object 586"/>
          <p:cNvSpPr>
            <a:spLocks/>
          </p:cNvSpPr>
          <p:nvPr/>
        </p:nvSpPr>
        <p:spPr bwMode="auto">
          <a:xfrm>
            <a:off x="10258425" y="5160963"/>
            <a:ext cx="1139825" cy="179387"/>
          </a:xfrm>
          <a:custGeom>
            <a:avLst/>
            <a:gdLst>
              <a:gd name="T0" fmla="*/ 1084872 w 1139825"/>
              <a:gd name="T1" fmla="*/ 0 h 179070"/>
              <a:gd name="T2" fmla="*/ 54673 w 1139825"/>
              <a:gd name="T3" fmla="*/ 0 h 179070"/>
              <a:gd name="T4" fmla="*/ 33443 w 1139825"/>
              <a:gd name="T5" fmla="*/ 4344 h 179070"/>
              <a:gd name="T6" fmla="*/ 16059 w 1139825"/>
              <a:gd name="T7" fmla="*/ 16172 h 179070"/>
              <a:gd name="T8" fmla="*/ 4313 w 1139825"/>
              <a:gd name="T9" fmla="*/ 33680 h 179070"/>
              <a:gd name="T10" fmla="*/ 0 w 1139825"/>
              <a:gd name="T11" fmla="*/ 55062 h 179070"/>
              <a:gd name="T12" fmla="*/ 0 w 1139825"/>
              <a:gd name="T13" fmla="*/ 179145 h 179070"/>
              <a:gd name="T14" fmla="*/ 1139545 w 1139825"/>
              <a:gd name="T15" fmla="*/ 179145 h 179070"/>
              <a:gd name="T16" fmla="*/ 1139545 w 1139825"/>
              <a:gd name="T17" fmla="*/ 55062 h 179070"/>
              <a:gd name="T18" fmla="*/ 1135230 w 1139825"/>
              <a:gd name="T19" fmla="*/ 33680 h 179070"/>
              <a:gd name="T20" fmla="*/ 1123481 w 1139825"/>
              <a:gd name="T21" fmla="*/ 16172 h 179070"/>
              <a:gd name="T22" fmla="*/ 1106096 w 1139825"/>
              <a:gd name="T23" fmla="*/ 4344 h 179070"/>
              <a:gd name="T24" fmla="*/ 1084872 w 1139825"/>
              <a:gd name="T25" fmla="*/ 0 h 1790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9825" h="179070">
                <a:moveTo>
                  <a:pt x="1084872" y="0"/>
                </a:moveTo>
                <a:lnTo>
                  <a:pt x="54673" y="0"/>
                </a:lnTo>
                <a:lnTo>
                  <a:pt x="33443" y="4336"/>
                </a:lnTo>
                <a:lnTo>
                  <a:pt x="16059" y="16143"/>
                </a:lnTo>
                <a:lnTo>
                  <a:pt x="4313" y="33620"/>
                </a:lnTo>
                <a:lnTo>
                  <a:pt x="0" y="54965"/>
                </a:lnTo>
                <a:lnTo>
                  <a:pt x="0" y="178828"/>
                </a:lnTo>
                <a:lnTo>
                  <a:pt x="1139545" y="178828"/>
                </a:lnTo>
                <a:lnTo>
                  <a:pt x="1139545" y="54965"/>
                </a:lnTo>
                <a:lnTo>
                  <a:pt x="1135230" y="33620"/>
                </a:lnTo>
                <a:lnTo>
                  <a:pt x="1123481" y="16143"/>
                </a:lnTo>
                <a:lnTo>
                  <a:pt x="1106096" y="4336"/>
                </a:lnTo>
                <a:lnTo>
                  <a:pt x="1084872" y="0"/>
                </a:lnTo>
                <a:close/>
              </a:path>
            </a:pathLst>
          </a:custGeom>
          <a:solidFill>
            <a:srgbClr val="072C4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52" name="object 587"/>
          <p:cNvSpPr>
            <a:spLocks/>
          </p:cNvSpPr>
          <p:nvPr/>
        </p:nvSpPr>
        <p:spPr bwMode="auto">
          <a:xfrm>
            <a:off x="10258425" y="5160963"/>
            <a:ext cx="1139825" cy="179387"/>
          </a:xfrm>
          <a:custGeom>
            <a:avLst/>
            <a:gdLst>
              <a:gd name="T0" fmla="*/ 0 w 1139825"/>
              <a:gd name="T1" fmla="*/ 179145 h 179070"/>
              <a:gd name="T2" fmla="*/ 0 w 1139825"/>
              <a:gd name="T3" fmla="*/ 55062 h 179070"/>
              <a:gd name="T4" fmla="*/ 4313 w 1139825"/>
              <a:gd name="T5" fmla="*/ 33680 h 179070"/>
              <a:gd name="T6" fmla="*/ 16059 w 1139825"/>
              <a:gd name="T7" fmla="*/ 16172 h 179070"/>
              <a:gd name="T8" fmla="*/ 33443 w 1139825"/>
              <a:gd name="T9" fmla="*/ 4344 h 179070"/>
              <a:gd name="T10" fmla="*/ 54673 w 1139825"/>
              <a:gd name="T11" fmla="*/ 0 h 179070"/>
              <a:gd name="T12" fmla="*/ 1084872 w 1139825"/>
              <a:gd name="T13" fmla="*/ 0 h 179070"/>
              <a:gd name="T14" fmla="*/ 1106096 w 1139825"/>
              <a:gd name="T15" fmla="*/ 4344 h 179070"/>
              <a:gd name="T16" fmla="*/ 1123481 w 1139825"/>
              <a:gd name="T17" fmla="*/ 16172 h 179070"/>
              <a:gd name="T18" fmla="*/ 1135230 w 1139825"/>
              <a:gd name="T19" fmla="*/ 33680 h 179070"/>
              <a:gd name="T20" fmla="*/ 1139545 w 1139825"/>
              <a:gd name="T21" fmla="*/ 55062 h 179070"/>
              <a:gd name="T22" fmla="*/ 1139545 w 1139825"/>
              <a:gd name="T23" fmla="*/ 179145 h 179070"/>
              <a:gd name="T24" fmla="*/ 0 w 1139825"/>
              <a:gd name="T25" fmla="*/ 179145 h 1790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9825" h="179070">
                <a:moveTo>
                  <a:pt x="0" y="178828"/>
                </a:moveTo>
                <a:lnTo>
                  <a:pt x="0" y="54965"/>
                </a:lnTo>
                <a:lnTo>
                  <a:pt x="4313" y="33620"/>
                </a:lnTo>
                <a:lnTo>
                  <a:pt x="16059" y="16143"/>
                </a:lnTo>
                <a:lnTo>
                  <a:pt x="33443" y="4336"/>
                </a:lnTo>
                <a:lnTo>
                  <a:pt x="54673" y="0"/>
                </a:lnTo>
                <a:lnTo>
                  <a:pt x="1084872" y="0"/>
                </a:lnTo>
                <a:lnTo>
                  <a:pt x="1106096" y="4336"/>
                </a:lnTo>
                <a:lnTo>
                  <a:pt x="1123481" y="16143"/>
                </a:lnTo>
                <a:lnTo>
                  <a:pt x="1135230" y="33620"/>
                </a:lnTo>
                <a:lnTo>
                  <a:pt x="1139545" y="54965"/>
                </a:lnTo>
                <a:lnTo>
                  <a:pt x="1139545" y="178828"/>
                </a:lnTo>
                <a:lnTo>
                  <a:pt x="0" y="178828"/>
                </a:lnTo>
                <a:close/>
              </a:path>
            </a:pathLst>
          </a:custGeom>
          <a:noFill/>
          <a:ln w="33782">
            <a:solidFill>
              <a:srgbClr val="ACACA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53" name="object 588"/>
          <p:cNvSpPr>
            <a:spLocks/>
          </p:cNvSpPr>
          <p:nvPr/>
        </p:nvSpPr>
        <p:spPr bwMode="auto">
          <a:xfrm>
            <a:off x="10347325" y="5205413"/>
            <a:ext cx="88900" cy="90487"/>
          </a:xfrm>
          <a:custGeom>
            <a:avLst/>
            <a:gdLst>
              <a:gd name="T0" fmla="*/ 44299 w 89534"/>
              <a:gd name="T1" fmla="*/ 0 h 90170"/>
              <a:gd name="T2" fmla="*/ 27046 w 89534"/>
              <a:gd name="T3" fmla="*/ 3538 h 90170"/>
              <a:gd name="T4" fmla="*/ 12966 w 89534"/>
              <a:gd name="T5" fmla="*/ 13187 h 90170"/>
              <a:gd name="T6" fmla="*/ 3477 w 89534"/>
              <a:gd name="T7" fmla="*/ 27495 h 90170"/>
              <a:gd name="T8" fmla="*/ 0 w 89534"/>
              <a:gd name="T9" fmla="*/ 45014 h 90170"/>
              <a:gd name="T10" fmla="*/ 3477 w 89534"/>
              <a:gd name="T11" fmla="*/ 62548 h 90170"/>
              <a:gd name="T12" fmla="*/ 12966 w 89534"/>
              <a:gd name="T13" fmla="*/ 76869 h 90170"/>
              <a:gd name="T14" fmla="*/ 27046 w 89534"/>
              <a:gd name="T15" fmla="*/ 86525 h 90170"/>
              <a:gd name="T16" fmla="*/ 44299 w 89534"/>
              <a:gd name="T17" fmla="*/ 90066 h 90170"/>
              <a:gd name="T18" fmla="*/ 61539 w 89534"/>
              <a:gd name="T19" fmla="*/ 86525 h 90170"/>
              <a:gd name="T20" fmla="*/ 75616 w 89534"/>
              <a:gd name="T21" fmla="*/ 76869 h 90170"/>
              <a:gd name="T22" fmla="*/ 85106 w 89534"/>
              <a:gd name="T23" fmla="*/ 62548 h 90170"/>
              <a:gd name="T24" fmla="*/ 88585 w 89534"/>
              <a:gd name="T25" fmla="*/ 45014 h 90170"/>
              <a:gd name="T26" fmla="*/ 85106 w 89534"/>
              <a:gd name="T27" fmla="*/ 27495 h 90170"/>
              <a:gd name="T28" fmla="*/ 75616 w 89534"/>
              <a:gd name="T29" fmla="*/ 13187 h 90170"/>
              <a:gd name="T30" fmla="*/ 61539 w 89534"/>
              <a:gd name="T31" fmla="*/ 3538 h 90170"/>
              <a:gd name="T32" fmla="*/ 44299 w 89534"/>
              <a:gd name="T33" fmla="*/ 0 h 90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534" h="90170">
                <a:moveTo>
                  <a:pt x="44615" y="0"/>
                </a:moveTo>
                <a:lnTo>
                  <a:pt x="27239" y="3526"/>
                </a:lnTo>
                <a:lnTo>
                  <a:pt x="13058" y="13141"/>
                </a:lnTo>
                <a:lnTo>
                  <a:pt x="3502" y="27399"/>
                </a:lnTo>
                <a:lnTo>
                  <a:pt x="0" y="44856"/>
                </a:lnTo>
                <a:lnTo>
                  <a:pt x="3502" y="62329"/>
                </a:lnTo>
                <a:lnTo>
                  <a:pt x="13058" y="76600"/>
                </a:lnTo>
                <a:lnTo>
                  <a:pt x="27239" y="86222"/>
                </a:lnTo>
                <a:lnTo>
                  <a:pt x="44615" y="89750"/>
                </a:lnTo>
                <a:lnTo>
                  <a:pt x="61978" y="86222"/>
                </a:lnTo>
                <a:lnTo>
                  <a:pt x="76155" y="76600"/>
                </a:lnTo>
                <a:lnTo>
                  <a:pt x="85713" y="62329"/>
                </a:lnTo>
                <a:lnTo>
                  <a:pt x="89217" y="44856"/>
                </a:lnTo>
                <a:lnTo>
                  <a:pt x="85713" y="27399"/>
                </a:lnTo>
                <a:lnTo>
                  <a:pt x="76155" y="13141"/>
                </a:lnTo>
                <a:lnTo>
                  <a:pt x="61978" y="3526"/>
                </a:lnTo>
                <a:lnTo>
                  <a:pt x="44615" y="0"/>
                </a:lnTo>
                <a:close/>
              </a:path>
            </a:pathLst>
          </a:custGeom>
          <a:solidFill>
            <a:srgbClr val="CE6A3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54" name="object 589"/>
          <p:cNvSpPr>
            <a:spLocks/>
          </p:cNvSpPr>
          <p:nvPr/>
        </p:nvSpPr>
        <p:spPr bwMode="auto">
          <a:xfrm>
            <a:off x="10475913" y="5205413"/>
            <a:ext cx="88900" cy="90487"/>
          </a:xfrm>
          <a:custGeom>
            <a:avLst/>
            <a:gdLst>
              <a:gd name="T0" fmla="*/ 44299 w 89534"/>
              <a:gd name="T1" fmla="*/ 0 h 90170"/>
              <a:gd name="T2" fmla="*/ 27062 w 89534"/>
              <a:gd name="T3" fmla="*/ 3538 h 90170"/>
              <a:gd name="T4" fmla="*/ 12980 w 89534"/>
              <a:gd name="T5" fmla="*/ 13187 h 90170"/>
              <a:gd name="T6" fmla="*/ 3483 w 89534"/>
              <a:gd name="T7" fmla="*/ 27495 h 90170"/>
              <a:gd name="T8" fmla="*/ 0 w 89534"/>
              <a:gd name="T9" fmla="*/ 45014 h 90170"/>
              <a:gd name="T10" fmla="*/ 3483 w 89534"/>
              <a:gd name="T11" fmla="*/ 62548 h 90170"/>
              <a:gd name="T12" fmla="*/ 12980 w 89534"/>
              <a:gd name="T13" fmla="*/ 76869 h 90170"/>
              <a:gd name="T14" fmla="*/ 27062 w 89534"/>
              <a:gd name="T15" fmla="*/ 86525 h 90170"/>
              <a:gd name="T16" fmla="*/ 44299 w 89534"/>
              <a:gd name="T17" fmla="*/ 90066 h 90170"/>
              <a:gd name="T18" fmla="*/ 61550 w 89534"/>
              <a:gd name="T19" fmla="*/ 86525 h 90170"/>
              <a:gd name="T20" fmla="*/ 75640 w 89534"/>
              <a:gd name="T21" fmla="*/ 76869 h 90170"/>
              <a:gd name="T22" fmla="*/ 85140 w 89534"/>
              <a:gd name="T23" fmla="*/ 62548 h 90170"/>
              <a:gd name="T24" fmla="*/ 88623 w 89534"/>
              <a:gd name="T25" fmla="*/ 45014 h 90170"/>
              <a:gd name="T26" fmla="*/ 85140 w 89534"/>
              <a:gd name="T27" fmla="*/ 27495 h 90170"/>
              <a:gd name="T28" fmla="*/ 75640 w 89534"/>
              <a:gd name="T29" fmla="*/ 13187 h 90170"/>
              <a:gd name="T30" fmla="*/ 61550 w 89534"/>
              <a:gd name="T31" fmla="*/ 3538 h 90170"/>
              <a:gd name="T32" fmla="*/ 44299 w 89534"/>
              <a:gd name="T33" fmla="*/ 0 h 90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534" h="90170">
                <a:moveTo>
                  <a:pt x="44615" y="0"/>
                </a:moveTo>
                <a:lnTo>
                  <a:pt x="27255" y="3526"/>
                </a:lnTo>
                <a:lnTo>
                  <a:pt x="13073" y="13141"/>
                </a:lnTo>
                <a:lnTo>
                  <a:pt x="3508" y="27399"/>
                </a:lnTo>
                <a:lnTo>
                  <a:pt x="0" y="44856"/>
                </a:lnTo>
                <a:lnTo>
                  <a:pt x="3508" y="62329"/>
                </a:lnTo>
                <a:lnTo>
                  <a:pt x="13073" y="76600"/>
                </a:lnTo>
                <a:lnTo>
                  <a:pt x="27255" y="86222"/>
                </a:lnTo>
                <a:lnTo>
                  <a:pt x="44615" y="89750"/>
                </a:lnTo>
                <a:lnTo>
                  <a:pt x="61989" y="86222"/>
                </a:lnTo>
                <a:lnTo>
                  <a:pt x="76179" y="76600"/>
                </a:lnTo>
                <a:lnTo>
                  <a:pt x="85747" y="62329"/>
                </a:lnTo>
                <a:lnTo>
                  <a:pt x="89255" y="44856"/>
                </a:lnTo>
                <a:lnTo>
                  <a:pt x="85747" y="27399"/>
                </a:lnTo>
                <a:lnTo>
                  <a:pt x="76179" y="13141"/>
                </a:lnTo>
                <a:lnTo>
                  <a:pt x="61989" y="3526"/>
                </a:lnTo>
                <a:lnTo>
                  <a:pt x="44615" y="0"/>
                </a:lnTo>
                <a:close/>
              </a:path>
            </a:pathLst>
          </a:custGeom>
          <a:solidFill>
            <a:srgbClr val="F1A33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55" name="object 590"/>
          <p:cNvSpPr txBox="1">
            <a:spLocks noChangeArrowheads="1"/>
          </p:cNvSpPr>
          <p:nvPr/>
        </p:nvSpPr>
        <p:spPr bwMode="auto">
          <a:xfrm>
            <a:off x="10299700" y="5375275"/>
            <a:ext cx="1057275" cy="163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905" rIns="0" bIns="0">
            <a:spAutoFit/>
          </a:bodyPr>
          <a:lstStyle>
            <a:lvl1pPr marL="36513">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3"/>
              </a:spcBef>
            </a:pPr>
            <a:r>
              <a:rPr lang="en-US" sz="1000" b="1">
                <a:solidFill>
                  <a:srgbClr val="091F23"/>
                </a:solidFill>
                <a:cs typeface="Arial" charset="0"/>
              </a:rPr>
              <a:t>majorbank.com</a:t>
            </a:r>
            <a:endParaRPr lang="en-US" sz="1000">
              <a:cs typeface="Arial" charset="0"/>
            </a:endParaRPr>
          </a:p>
        </p:txBody>
      </p:sp>
      <p:sp>
        <p:nvSpPr>
          <p:cNvPr id="71256" name="object 591"/>
          <p:cNvSpPr txBox="1">
            <a:spLocks noChangeArrowheads="1"/>
          </p:cNvSpPr>
          <p:nvPr/>
        </p:nvSpPr>
        <p:spPr bwMode="auto">
          <a:xfrm>
            <a:off x="10299700" y="5572125"/>
            <a:ext cx="105727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3180" rIns="0" bIns="0">
            <a:spAutoFit/>
          </a:bodyPr>
          <a:lstStyle>
            <a:lvl1pPr marL="36513">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338"/>
              </a:spcBef>
            </a:pPr>
            <a:r>
              <a:rPr lang="en-US" sz="1000" b="1">
                <a:solidFill>
                  <a:srgbClr val="091F23"/>
                </a:solidFill>
                <a:cs typeface="Arial" charset="0"/>
              </a:rPr>
              <a:t>webserver</a:t>
            </a:r>
            <a:endParaRPr lang="en-US" sz="1000">
              <a:cs typeface="Arial" charset="0"/>
            </a:endParaRPr>
          </a:p>
        </p:txBody>
      </p:sp>
      <p:sp>
        <p:nvSpPr>
          <p:cNvPr id="71257" name="object 592"/>
          <p:cNvSpPr>
            <a:spLocks/>
          </p:cNvSpPr>
          <p:nvPr/>
        </p:nvSpPr>
        <p:spPr bwMode="auto">
          <a:xfrm>
            <a:off x="6823075" y="2232025"/>
            <a:ext cx="2312988" cy="527050"/>
          </a:xfrm>
          <a:custGeom>
            <a:avLst/>
            <a:gdLst>
              <a:gd name="T0" fmla="*/ 2090354 w 2312034"/>
              <a:gd name="T1" fmla="*/ 0 h 527050"/>
              <a:gd name="T2" fmla="*/ 0 w 2312034"/>
              <a:gd name="T3" fmla="*/ 0 h 527050"/>
              <a:gd name="T4" fmla="*/ 0 w 2312034"/>
              <a:gd name="T5" fmla="*/ 526757 h 527050"/>
              <a:gd name="T6" fmla="*/ 2090354 w 2312034"/>
              <a:gd name="T7" fmla="*/ 526757 h 527050"/>
              <a:gd name="T8" fmla="*/ 2312849 w 2312034"/>
              <a:gd name="T9" fmla="*/ 262420 h 527050"/>
              <a:gd name="T10" fmla="*/ 2090354 w 2312034"/>
              <a:gd name="T11" fmla="*/ 0 h 527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2034" h="527050">
                <a:moveTo>
                  <a:pt x="2089492" y="0"/>
                </a:moveTo>
                <a:lnTo>
                  <a:pt x="0" y="0"/>
                </a:lnTo>
                <a:lnTo>
                  <a:pt x="0" y="526757"/>
                </a:lnTo>
                <a:lnTo>
                  <a:pt x="2089492" y="526757"/>
                </a:lnTo>
                <a:lnTo>
                  <a:pt x="2311895" y="262420"/>
                </a:lnTo>
                <a:lnTo>
                  <a:pt x="2089492" y="0"/>
                </a:lnTo>
                <a:close/>
              </a:path>
            </a:pathLst>
          </a:custGeom>
          <a:solidFill>
            <a:srgbClr val="CC682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58" name="object 593"/>
          <p:cNvSpPr>
            <a:spLocks/>
          </p:cNvSpPr>
          <p:nvPr/>
        </p:nvSpPr>
        <p:spPr bwMode="auto">
          <a:xfrm>
            <a:off x="6823075" y="1547813"/>
            <a:ext cx="2312988" cy="527050"/>
          </a:xfrm>
          <a:custGeom>
            <a:avLst/>
            <a:gdLst>
              <a:gd name="T0" fmla="*/ 2090354 w 2312034"/>
              <a:gd name="T1" fmla="*/ 0 h 527050"/>
              <a:gd name="T2" fmla="*/ 0 w 2312034"/>
              <a:gd name="T3" fmla="*/ 0 h 527050"/>
              <a:gd name="T4" fmla="*/ 0 w 2312034"/>
              <a:gd name="T5" fmla="*/ 526757 h 527050"/>
              <a:gd name="T6" fmla="*/ 2090354 w 2312034"/>
              <a:gd name="T7" fmla="*/ 526757 h 527050"/>
              <a:gd name="T8" fmla="*/ 2312849 w 2312034"/>
              <a:gd name="T9" fmla="*/ 264337 h 527050"/>
              <a:gd name="T10" fmla="*/ 2090354 w 2312034"/>
              <a:gd name="T11" fmla="*/ 0 h 527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2034" h="527050">
                <a:moveTo>
                  <a:pt x="2089492" y="0"/>
                </a:moveTo>
                <a:lnTo>
                  <a:pt x="0" y="0"/>
                </a:lnTo>
                <a:lnTo>
                  <a:pt x="0" y="526757"/>
                </a:lnTo>
                <a:lnTo>
                  <a:pt x="2089492" y="526757"/>
                </a:lnTo>
                <a:lnTo>
                  <a:pt x="2311895" y="264337"/>
                </a:lnTo>
                <a:lnTo>
                  <a:pt x="2089492" y="0"/>
                </a:lnTo>
                <a:close/>
              </a:path>
            </a:pathLst>
          </a:custGeom>
          <a:solidFill>
            <a:srgbClr val="1C9AD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59" name="object 594"/>
          <p:cNvSpPr txBox="1">
            <a:spLocks noChangeArrowheads="1"/>
          </p:cNvSpPr>
          <p:nvPr/>
        </p:nvSpPr>
        <p:spPr bwMode="auto">
          <a:xfrm>
            <a:off x="6989763" y="1601788"/>
            <a:ext cx="1150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majorbank.com</a:t>
            </a:r>
            <a:endParaRPr lang="en-US" sz="1200">
              <a:cs typeface="Arial" charset="0"/>
            </a:endParaRPr>
          </a:p>
          <a:p>
            <a:r>
              <a:rPr lang="en-US" sz="1200">
                <a:solidFill>
                  <a:srgbClr val="FFFFFF"/>
                </a:solidFill>
                <a:cs typeface="Arial" charset="0"/>
              </a:rPr>
              <a:t>= IP address A</a:t>
            </a:r>
            <a:endParaRPr lang="en-US" sz="1200">
              <a:cs typeface="Arial" charset="0"/>
            </a:endParaRPr>
          </a:p>
        </p:txBody>
      </p:sp>
      <p:sp>
        <p:nvSpPr>
          <p:cNvPr id="71260" name="object 595"/>
          <p:cNvSpPr txBox="1">
            <a:spLocks noChangeArrowheads="1"/>
          </p:cNvSpPr>
          <p:nvPr/>
        </p:nvSpPr>
        <p:spPr bwMode="auto">
          <a:xfrm>
            <a:off x="9107488" y="2297113"/>
            <a:ext cx="555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tabLst>
                <a:tab pos="541338" algn="l"/>
              </a:tabLst>
              <a:defRPr>
                <a:solidFill>
                  <a:schemeClr val="tx1"/>
                </a:solidFill>
                <a:latin typeface="Arial" charset="0"/>
                <a:ea typeface="ＭＳ Ｐゴシック" charset="0"/>
              </a:defRPr>
            </a:lvl1pPr>
            <a:lvl2pPr marL="742950" indent="-285750">
              <a:tabLst>
                <a:tab pos="541338" algn="l"/>
              </a:tabLst>
              <a:defRPr>
                <a:solidFill>
                  <a:schemeClr val="tx1"/>
                </a:solidFill>
                <a:latin typeface="Arial" charset="0"/>
                <a:ea typeface="ＭＳ Ｐゴシック" charset="0"/>
              </a:defRPr>
            </a:lvl2pPr>
            <a:lvl3pPr marL="1143000" indent="-228600">
              <a:tabLst>
                <a:tab pos="541338" algn="l"/>
              </a:tabLst>
              <a:defRPr>
                <a:solidFill>
                  <a:schemeClr val="tx1"/>
                </a:solidFill>
                <a:latin typeface="Arial" charset="0"/>
                <a:ea typeface="ＭＳ Ｐゴシック" charset="0"/>
              </a:defRPr>
            </a:lvl3pPr>
            <a:lvl4pPr marL="1600200" indent="-228600">
              <a:tabLst>
                <a:tab pos="541338" algn="l"/>
              </a:tabLst>
              <a:defRPr>
                <a:solidFill>
                  <a:schemeClr val="tx1"/>
                </a:solidFill>
                <a:latin typeface="Arial" charset="0"/>
                <a:ea typeface="ＭＳ Ｐゴシック" charset="0"/>
              </a:defRPr>
            </a:lvl4pPr>
            <a:lvl5pPr marL="2057400" indent="-228600">
              <a:tabLst>
                <a:tab pos="541338"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541338"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541338"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541338"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541338" algn="l"/>
              </a:tabLst>
              <a:defRPr>
                <a:solidFill>
                  <a:schemeClr val="tx1"/>
                </a:solidFill>
                <a:latin typeface="Arial" charset="0"/>
                <a:ea typeface="ＭＳ Ｐゴシック" charset="0"/>
              </a:defRPr>
            </a:lvl9pPr>
          </a:lstStyle>
          <a:p>
            <a:pPr>
              <a:spcBef>
                <a:spcPts val="100"/>
              </a:spcBef>
            </a:pPr>
            <a:r>
              <a:rPr lang="en-US" sz="1200" b="1" u="sng">
                <a:solidFill>
                  <a:srgbClr val="FFFFFF"/>
                </a:solidFill>
                <a:cs typeface="Arial" charset="0"/>
              </a:rPr>
              <a:t> 	</a:t>
            </a:r>
            <a:endParaRPr lang="en-US" sz="1200">
              <a:cs typeface="Arial" charset="0"/>
            </a:endParaRPr>
          </a:p>
        </p:txBody>
      </p:sp>
      <p:sp>
        <p:nvSpPr>
          <p:cNvPr id="71261" name="object 596"/>
          <p:cNvSpPr txBox="1">
            <a:spLocks noChangeArrowheads="1"/>
          </p:cNvSpPr>
          <p:nvPr/>
        </p:nvSpPr>
        <p:spPr bwMode="auto">
          <a:xfrm>
            <a:off x="6994525" y="2297113"/>
            <a:ext cx="163036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majorbank.com</a:t>
            </a:r>
            <a:endParaRPr lang="en-US" sz="1200">
              <a:cs typeface="Arial" charset="0"/>
            </a:endParaRPr>
          </a:p>
          <a:p>
            <a:r>
              <a:rPr lang="en-US" sz="1200" b="1">
                <a:solidFill>
                  <a:srgbClr val="FFFFFF"/>
                </a:solidFill>
                <a:cs typeface="Arial" charset="0"/>
              </a:rPr>
              <a:t>= </a:t>
            </a:r>
            <a:r>
              <a:rPr lang="en-US" sz="1200">
                <a:solidFill>
                  <a:srgbClr val="FFFFFF"/>
                </a:solidFill>
                <a:cs typeface="Arial" charset="0"/>
              </a:rPr>
              <a:t>Attacker IP address X</a:t>
            </a:r>
            <a:endParaRPr lang="en-US" sz="1200">
              <a:cs typeface="Arial" charset="0"/>
            </a:endParaRPr>
          </a:p>
        </p:txBody>
      </p:sp>
      <p:sp>
        <p:nvSpPr>
          <p:cNvPr id="71262" name="object 597"/>
          <p:cNvSpPr txBox="1">
            <a:spLocks noChangeArrowheads="1"/>
          </p:cNvSpPr>
          <p:nvPr/>
        </p:nvSpPr>
        <p:spPr bwMode="auto">
          <a:xfrm>
            <a:off x="8482013" y="5210175"/>
            <a:ext cx="83026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Passwords</a:t>
            </a:r>
            <a:endParaRPr lang="en-US" sz="1200">
              <a:cs typeface="Arial" charset="0"/>
            </a:endParaRPr>
          </a:p>
        </p:txBody>
      </p:sp>
      <p:sp>
        <p:nvSpPr>
          <p:cNvPr id="71263" name="object 598"/>
          <p:cNvSpPr txBox="1">
            <a:spLocks noChangeArrowheads="1"/>
          </p:cNvSpPr>
          <p:nvPr/>
        </p:nvSpPr>
        <p:spPr bwMode="auto">
          <a:xfrm>
            <a:off x="8456613" y="5676900"/>
            <a:ext cx="98266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1200" b="1">
                <a:solidFill>
                  <a:srgbClr val="FFFFFF"/>
                </a:solidFill>
                <a:cs typeface="Arial" charset="0"/>
              </a:rPr>
              <a:t>Desired page</a:t>
            </a:r>
            <a:endParaRPr lang="en-US" sz="1200">
              <a:cs typeface="Arial" charset="0"/>
            </a:endParaRPr>
          </a:p>
        </p:txBody>
      </p:sp>
      <p:sp>
        <p:nvSpPr>
          <p:cNvPr id="71264" name="object 599"/>
          <p:cNvSpPr>
            <a:spLocks/>
          </p:cNvSpPr>
          <p:nvPr/>
        </p:nvSpPr>
        <p:spPr bwMode="auto">
          <a:xfrm>
            <a:off x="9598025" y="2343150"/>
            <a:ext cx="303213" cy="304800"/>
          </a:xfrm>
          <a:custGeom>
            <a:avLst/>
            <a:gdLst>
              <a:gd name="T0" fmla="*/ 152291 w 303529"/>
              <a:gd name="T1" fmla="*/ 0 h 305435"/>
              <a:gd name="T2" fmla="*/ 93972 w 303529"/>
              <a:gd name="T3" fmla="*/ 11517 h 305435"/>
              <a:gd name="T4" fmla="*/ 44607 w 303529"/>
              <a:gd name="T5" fmla="*/ 44560 h 305435"/>
              <a:gd name="T6" fmla="*/ 11513 w 303529"/>
              <a:gd name="T7" fmla="*/ 93885 h 305435"/>
              <a:gd name="T8" fmla="*/ 0 w 303529"/>
              <a:gd name="T9" fmla="*/ 152146 h 305435"/>
              <a:gd name="T10" fmla="*/ 2921 w 303529"/>
              <a:gd name="T11" fmla="*/ 182065 h 305435"/>
              <a:gd name="T12" fmla="*/ 25476 w 303529"/>
              <a:gd name="T13" fmla="*/ 236527 h 305435"/>
              <a:gd name="T14" fmla="*/ 67800 w 303529"/>
              <a:gd name="T15" fmla="*/ 278824 h 305435"/>
              <a:gd name="T16" fmla="*/ 122301 w 303529"/>
              <a:gd name="T17" fmla="*/ 301361 h 305435"/>
              <a:gd name="T18" fmla="*/ 152241 w 303529"/>
              <a:gd name="T19" fmla="*/ 304280 h 305435"/>
              <a:gd name="T20" fmla="*/ 182202 w 303529"/>
              <a:gd name="T21" fmla="*/ 301357 h 305435"/>
              <a:gd name="T22" fmla="*/ 236729 w 303529"/>
              <a:gd name="T23" fmla="*/ 278797 h 305435"/>
              <a:gd name="T24" fmla="*/ 288489 w 303529"/>
              <a:gd name="T25" fmla="*/ 220249 h 305435"/>
              <a:gd name="T26" fmla="*/ 291417 w 303529"/>
              <a:gd name="T27" fmla="*/ 211040 h 305435"/>
              <a:gd name="T28" fmla="*/ 104958 w 303529"/>
              <a:gd name="T29" fmla="*/ 211040 h 305435"/>
              <a:gd name="T30" fmla="*/ 100961 w 303529"/>
              <a:gd name="T31" fmla="*/ 209520 h 305435"/>
              <a:gd name="T32" fmla="*/ 91826 w 303529"/>
              <a:gd name="T33" fmla="*/ 200395 h 305435"/>
              <a:gd name="T34" fmla="*/ 91826 w 303529"/>
              <a:gd name="T35" fmla="*/ 190560 h 305435"/>
              <a:gd name="T36" fmla="*/ 130280 w 303529"/>
              <a:gd name="T37" fmla="*/ 152146 h 305435"/>
              <a:gd name="T38" fmla="*/ 91826 w 303529"/>
              <a:gd name="T39" fmla="*/ 113745 h 305435"/>
              <a:gd name="T40" fmla="*/ 91826 w 303529"/>
              <a:gd name="T41" fmla="*/ 103911 h 305435"/>
              <a:gd name="T42" fmla="*/ 100961 w 303529"/>
              <a:gd name="T43" fmla="*/ 94786 h 305435"/>
              <a:gd name="T44" fmla="*/ 104932 w 303529"/>
              <a:gd name="T45" fmla="*/ 93252 h 305435"/>
              <a:gd name="T46" fmla="*/ 189185 w 303529"/>
              <a:gd name="T47" fmla="*/ 93252 h 305435"/>
              <a:gd name="T48" fmla="*/ 190707 w 303529"/>
              <a:gd name="T49" fmla="*/ 91731 h 305435"/>
              <a:gd name="T50" fmla="*/ 290946 w 303529"/>
              <a:gd name="T51" fmla="*/ 91731 h 305435"/>
              <a:gd name="T52" fmla="*/ 288489 w 303529"/>
              <a:gd name="T53" fmla="*/ 84004 h 305435"/>
              <a:gd name="T54" fmla="*/ 259990 w 303529"/>
              <a:gd name="T55" fmla="*/ 44534 h 305435"/>
              <a:gd name="T56" fmla="*/ 236742 w 303529"/>
              <a:gd name="T57" fmla="*/ 25466 h 305435"/>
              <a:gd name="T58" fmla="*/ 210604 w 303529"/>
              <a:gd name="T59" fmla="*/ 11502 h 305435"/>
              <a:gd name="T60" fmla="*/ 182232 w 303529"/>
              <a:gd name="T61" fmla="*/ 2921 h 305435"/>
              <a:gd name="T62" fmla="*/ 152291 w 303529"/>
              <a:gd name="T63" fmla="*/ 0 h 305435"/>
              <a:gd name="T64" fmla="*/ 152291 w 303529"/>
              <a:gd name="T65" fmla="*/ 174160 h 305435"/>
              <a:gd name="T66" fmla="*/ 116895 w 303529"/>
              <a:gd name="T67" fmla="*/ 209520 h 305435"/>
              <a:gd name="T68" fmla="*/ 112912 w 303529"/>
              <a:gd name="T69" fmla="*/ 211040 h 305435"/>
              <a:gd name="T70" fmla="*/ 191671 w 303529"/>
              <a:gd name="T71" fmla="*/ 211040 h 305435"/>
              <a:gd name="T72" fmla="*/ 187675 w 303529"/>
              <a:gd name="T73" fmla="*/ 209520 h 305435"/>
              <a:gd name="T74" fmla="*/ 152291 w 303529"/>
              <a:gd name="T75" fmla="*/ 174160 h 305435"/>
              <a:gd name="T76" fmla="*/ 290946 w 303529"/>
              <a:gd name="T77" fmla="*/ 91731 h 305435"/>
              <a:gd name="T78" fmla="*/ 200565 w 303529"/>
              <a:gd name="T79" fmla="*/ 91731 h 305435"/>
              <a:gd name="T80" fmla="*/ 212757 w 303529"/>
              <a:gd name="T81" fmla="*/ 103911 h 305435"/>
              <a:gd name="T82" fmla="*/ 212757 w 303529"/>
              <a:gd name="T83" fmla="*/ 113745 h 305435"/>
              <a:gd name="T84" fmla="*/ 174303 w 303529"/>
              <a:gd name="T85" fmla="*/ 152146 h 305435"/>
              <a:gd name="T86" fmla="*/ 212757 w 303529"/>
              <a:gd name="T87" fmla="*/ 190560 h 305435"/>
              <a:gd name="T88" fmla="*/ 212757 w 303529"/>
              <a:gd name="T89" fmla="*/ 200395 h 305435"/>
              <a:gd name="T90" fmla="*/ 203623 w 303529"/>
              <a:gd name="T91" fmla="*/ 209520 h 305435"/>
              <a:gd name="T92" fmla="*/ 199639 w 303529"/>
              <a:gd name="T93" fmla="*/ 211040 h 305435"/>
              <a:gd name="T94" fmla="*/ 291417 w 303529"/>
              <a:gd name="T95" fmla="*/ 211040 h 305435"/>
              <a:gd name="T96" fmla="*/ 302739 w 303529"/>
              <a:gd name="T97" fmla="*/ 175433 h 305435"/>
              <a:gd name="T98" fmla="*/ 302739 w 303529"/>
              <a:gd name="T99" fmla="*/ 128828 h 305435"/>
              <a:gd name="T100" fmla="*/ 290946 w 303529"/>
              <a:gd name="T101" fmla="*/ 91731 h 305435"/>
              <a:gd name="T102" fmla="*/ 189185 w 303529"/>
              <a:gd name="T103" fmla="*/ 93252 h 305435"/>
              <a:gd name="T104" fmla="*/ 112886 w 303529"/>
              <a:gd name="T105" fmla="*/ 93252 h 305435"/>
              <a:gd name="T106" fmla="*/ 116883 w 303529"/>
              <a:gd name="T107" fmla="*/ 94786 h 305435"/>
              <a:gd name="T108" fmla="*/ 152266 w 303529"/>
              <a:gd name="T109" fmla="*/ 130145 h 305435"/>
              <a:gd name="T110" fmla="*/ 189185 w 303529"/>
              <a:gd name="T111" fmla="*/ 93252 h 3054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3529" h="305435">
                <a:moveTo>
                  <a:pt x="152450" y="0"/>
                </a:moveTo>
                <a:lnTo>
                  <a:pt x="94070" y="11541"/>
                </a:lnTo>
                <a:lnTo>
                  <a:pt x="44653" y="44653"/>
                </a:lnTo>
                <a:lnTo>
                  <a:pt x="11525" y="94081"/>
                </a:lnTo>
                <a:lnTo>
                  <a:pt x="0" y="152463"/>
                </a:lnTo>
                <a:lnTo>
                  <a:pt x="2924" y="182444"/>
                </a:lnTo>
                <a:lnTo>
                  <a:pt x="25503" y="237020"/>
                </a:lnTo>
                <a:lnTo>
                  <a:pt x="67871" y="279405"/>
                </a:lnTo>
                <a:lnTo>
                  <a:pt x="122428" y="301989"/>
                </a:lnTo>
                <a:lnTo>
                  <a:pt x="152400" y="304914"/>
                </a:lnTo>
                <a:lnTo>
                  <a:pt x="182392" y="301985"/>
                </a:lnTo>
                <a:lnTo>
                  <a:pt x="236976" y="279378"/>
                </a:lnTo>
                <a:lnTo>
                  <a:pt x="288790" y="220708"/>
                </a:lnTo>
                <a:lnTo>
                  <a:pt x="291721" y="211480"/>
                </a:lnTo>
                <a:lnTo>
                  <a:pt x="105067" y="211480"/>
                </a:lnTo>
                <a:lnTo>
                  <a:pt x="101066" y="209956"/>
                </a:lnTo>
                <a:lnTo>
                  <a:pt x="91922" y="200812"/>
                </a:lnTo>
                <a:lnTo>
                  <a:pt x="91922" y="190957"/>
                </a:lnTo>
                <a:lnTo>
                  <a:pt x="130416" y="152463"/>
                </a:lnTo>
                <a:lnTo>
                  <a:pt x="91922" y="113982"/>
                </a:lnTo>
                <a:lnTo>
                  <a:pt x="91922" y="104127"/>
                </a:lnTo>
                <a:lnTo>
                  <a:pt x="101066" y="94983"/>
                </a:lnTo>
                <a:lnTo>
                  <a:pt x="105041" y="93446"/>
                </a:lnTo>
                <a:lnTo>
                  <a:pt x="189382" y="93446"/>
                </a:lnTo>
                <a:lnTo>
                  <a:pt x="190906" y="91922"/>
                </a:lnTo>
                <a:lnTo>
                  <a:pt x="291249" y="91922"/>
                </a:lnTo>
                <a:lnTo>
                  <a:pt x="288790" y="84179"/>
                </a:lnTo>
                <a:lnTo>
                  <a:pt x="260261" y="44627"/>
                </a:lnTo>
                <a:lnTo>
                  <a:pt x="236989" y="25519"/>
                </a:lnTo>
                <a:lnTo>
                  <a:pt x="210823" y="11526"/>
                </a:lnTo>
                <a:lnTo>
                  <a:pt x="182422" y="2927"/>
                </a:lnTo>
                <a:lnTo>
                  <a:pt x="152450" y="0"/>
                </a:lnTo>
                <a:close/>
              </a:path>
              <a:path w="303529" h="305435">
                <a:moveTo>
                  <a:pt x="152450" y="174523"/>
                </a:moveTo>
                <a:lnTo>
                  <a:pt x="117017" y="209956"/>
                </a:lnTo>
                <a:lnTo>
                  <a:pt x="113030" y="211480"/>
                </a:lnTo>
                <a:lnTo>
                  <a:pt x="191871" y="211480"/>
                </a:lnTo>
                <a:lnTo>
                  <a:pt x="187871" y="209956"/>
                </a:lnTo>
                <a:lnTo>
                  <a:pt x="152450" y="174523"/>
                </a:lnTo>
                <a:close/>
              </a:path>
              <a:path w="303529" h="305435">
                <a:moveTo>
                  <a:pt x="291249" y="91922"/>
                </a:moveTo>
                <a:lnTo>
                  <a:pt x="200774" y="91922"/>
                </a:lnTo>
                <a:lnTo>
                  <a:pt x="212979" y="104127"/>
                </a:lnTo>
                <a:lnTo>
                  <a:pt x="212979" y="113982"/>
                </a:lnTo>
                <a:lnTo>
                  <a:pt x="174485" y="152463"/>
                </a:lnTo>
                <a:lnTo>
                  <a:pt x="212979" y="190957"/>
                </a:lnTo>
                <a:lnTo>
                  <a:pt x="212979" y="200812"/>
                </a:lnTo>
                <a:lnTo>
                  <a:pt x="203835" y="209956"/>
                </a:lnTo>
                <a:lnTo>
                  <a:pt x="199847" y="211480"/>
                </a:lnTo>
                <a:lnTo>
                  <a:pt x="291721" y="211480"/>
                </a:lnTo>
                <a:lnTo>
                  <a:pt x="303055" y="175798"/>
                </a:lnTo>
                <a:lnTo>
                  <a:pt x="303055" y="129096"/>
                </a:lnTo>
                <a:lnTo>
                  <a:pt x="291249" y="91922"/>
                </a:lnTo>
                <a:close/>
              </a:path>
              <a:path w="303529" h="305435">
                <a:moveTo>
                  <a:pt x="189382" y="93446"/>
                </a:moveTo>
                <a:lnTo>
                  <a:pt x="113004" y="93446"/>
                </a:lnTo>
                <a:lnTo>
                  <a:pt x="117005" y="94983"/>
                </a:lnTo>
                <a:lnTo>
                  <a:pt x="152425" y="130416"/>
                </a:lnTo>
                <a:lnTo>
                  <a:pt x="189382" y="93446"/>
                </a:lnTo>
                <a:close/>
              </a:path>
            </a:pathLst>
          </a:custGeom>
          <a:solidFill>
            <a:srgbClr val="CC682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65" name="object 3"/>
          <p:cNvSpPr txBox="1">
            <a:spLocks noChangeArrowheads="1"/>
          </p:cNvSpPr>
          <p:nvPr/>
        </p:nvSpPr>
        <p:spPr bwMode="auto">
          <a:xfrm>
            <a:off x="8445500" y="938213"/>
            <a:ext cx="22780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100"/>
              </a:spcBef>
            </a:pPr>
            <a:r>
              <a:rPr lang="en-US" sz="2000" b="1">
                <a:solidFill>
                  <a:srgbClr val="091F23"/>
                </a:solidFill>
                <a:cs typeface="Arial" charset="0"/>
              </a:rPr>
              <a:t>With DNSSEC</a:t>
            </a:r>
            <a:endParaRPr lang="en-US" sz="2000">
              <a:cs typeface="Arial" charset="0"/>
            </a:endParaRPr>
          </a:p>
        </p:txBody>
      </p:sp>
      <p:sp>
        <p:nvSpPr>
          <p:cNvPr id="71266" name="object 306"/>
          <p:cNvSpPr>
            <a:spLocks/>
          </p:cNvSpPr>
          <p:nvPr/>
        </p:nvSpPr>
        <p:spPr bwMode="auto">
          <a:xfrm>
            <a:off x="8221663" y="2493963"/>
            <a:ext cx="1454150" cy="33337"/>
          </a:xfrm>
          <a:custGeom>
            <a:avLst/>
            <a:gdLst>
              <a:gd name="T0" fmla="*/ 0 w 1453514"/>
              <a:gd name="T1" fmla="*/ 32889 h 33019"/>
              <a:gd name="T2" fmla="*/ 348500 w 1453514"/>
              <a:gd name="T3" fmla="*/ 0 h 33019"/>
              <a:gd name="T4" fmla="*/ 1453643 w 1453514"/>
              <a:gd name="T5" fmla="*/ 0 h 33019"/>
              <a:gd name="T6" fmla="*/ 0 60000 65536"/>
              <a:gd name="T7" fmla="*/ 0 60000 65536"/>
              <a:gd name="T8" fmla="*/ 0 60000 65536"/>
            </a:gdLst>
            <a:ahLst/>
            <a:cxnLst>
              <a:cxn ang="T6">
                <a:pos x="T0" y="T1"/>
              </a:cxn>
              <a:cxn ang="T7">
                <a:pos x="T2" y="T3"/>
              </a:cxn>
              <a:cxn ang="T8">
                <a:pos x="T4" y="T5"/>
              </a:cxn>
            </a:cxnLst>
            <a:rect l="0" t="0" r="r" b="b"/>
            <a:pathLst>
              <a:path w="1453514" h="33019">
                <a:moveTo>
                  <a:pt x="0" y="32575"/>
                </a:moveTo>
                <a:lnTo>
                  <a:pt x="348348" y="0"/>
                </a:lnTo>
                <a:lnTo>
                  <a:pt x="1453007" y="0"/>
                </a:lnTo>
              </a:path>
            </a:pathLst>
          </a:custGeom>
          <a:noFill/>
          <a:ln w="12700">
            <a:solidFill>
              <a:srgbClr val="CC682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67" name="object 492"/>
          <p:cNvSpPr>
            <a:spLocks/>
          </p:cNvSpPr>
          <p:nvPr/>
        </p:nvSpPr>
        <p:spPr bwMode="auto">
          <a:xfrm>
            <a:off x="10458450" y="1622425"/>
            <a:ext cx="0" cy="203200"/>
          </a:xfrm>
          <a:custGeom>
            <a:avLst/>
            <a:gdLst>
              <a:gd name="T0" fmla="*/ 203200 h 203200"/>
              <a:gd name="T1" fmla="*/ 0 h 203200"/>
              <a:gd name="T2" fmla="*/ 0 60000 65536"/>
              <a:gd name="T3" fmla="*/ 0 60000 65536"/>
            </a:gdLst>
            <a:ahLst/>
            <a:cxnLst>
              <a:cxn ang="T2">
                <a:pos x="0" y="T0"/>
              </a:cxn>
              <a:cxn ang="T3">
                <a:pos x="0" y="T1"/>
              </a:cxn>
            </a:cxnLst>
            <a:rect l="0" t="0" r="r" b="b"/>
            <a:pathLst>
              <a:path h="203200">
                <a:moveTo>
                  <a:pt x="0" y="203200"/>
                </a:moveTo>
                <a:lnTo>
                  <a:pt x="0" y="0"/>
                </a:lnTo>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1268" name="object 501"/>
          <p:cNvSpPr>
            <a:spLocks/>
          </p:cNvSpPr>
          <p:nvPr/>
        </p:nvSpPr>
        <p:spPr bwMode="auto">
          <a:xfrm>
            <a:off x="10025063" y="1574800"/>
            <a:ext cx="98425" cy="96838"/>
          </a:xfrm>
          <a:custGeom>
            <a:avLst/>
            <a:gdLst>
              <a:gd name="T0" fmla="*/ 39138 w 97154"/>
              <a:gd name="T1" fmla="*/ 0 h 97154"/>
              <a:gd name="T2" fmla="*/ 25314 w 97154"/>
              <a:gd name="T3" fmla="*/ 4860 h 97154"/>
              <a:gd name="T4" fmla="*/ 13639 w 97154"/>
              <a:gd name="T5" fmla="*/ 13438 h 97154"/>
              <a:gd name="T6" fmla="*/ 4930 w 97154"/>
              <a:gd name="T7" fmla="*/ 24934 h 97154"/>
              <a:gd name="T8" fmla="*/ 0 w 97154"/>
              <a:gd name="T9" fmla="*/ 38545 h 97154"/>
              <a:gd name="T10" fmla="*/ 1435 w 97154"/>
              <a:gd name="T11" fmla="*/ 63056 h 97154"/>
              <a:gd name="T12" fmla="*/ 13697 w 97154"/>
              <a:gd name="T13" fmla="*/ 82808 h 97154"/>
              <a:gd name="T14" fmla="*/ 33788 w 97154"/>
              <a:gd name="T15" fmla="*/ 94852 h 97154"/>
              <a:gd name="T16" fmla="*/ 58708 w 97154"/>
              <a:gd name="T17" fmla="*/ 96244 h 97154"/>
              <a:gd name="T18" fmla="*/ 72533 w 97154"/>
              <a:gd name="T19" fmla="*/ 91380 h 97154"/>
              <a:gd name="T20" fmla="*/ 84206 w 97154"/>
              <a:gd name="T21" fmla="*/ 82794 h 97154"/>
              <a:gd name="T22" fmla="*/ 92916 w 97154"/>
              <a:gd name="T23" fmla="*/ 71293 h 97154"/>
              <a:gd name="T24" fmla="*/ 97847 w 97154"/>
              <a:gd name="T25" fmla="*/ 57685 h 97154"/>
              <a:gd name="T26" fmla="*/ 96412 w 97154"/>
              <a:gd name="T27" fmla="*/ 33169 h 97154"/>
              <a:gd name="T28" fmla="*/ 84149 w 97154"/>
              <a:gd name="T29" fmla="*/ 13419 h 97154"/>
              <a:gd name="T30" fmla="*/ 64058 w 97154"/>
              <a:gd name="T31" fmla="*/ 1381 h 97154"/>
              <a:gd name="T32" fmla="*/ 39138 w 97154"/>
              <a:gd name="T33" fmla="*/ 0 h 97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4">
                <a:moveTo>
                  <a:pt x="38633" y="0"/>
                </a:moveTo>
                <a:lnTo>
                  <a:pt x="24987" y="4876"/>
                </a:lnTo>
                <a:lnTo>
                  <a:pt x="13463" y="13482"/>
                </a:lnTo>
                <a:lnTo>
                  <a:pt x="4866" y="25015"/>
                </a:lnTo>
                <a:lnTo>
                  <a:pt x="0" y="38671"/>
                </a:ln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269" name="object 412"/>
          <p:cNvSpPr>
            <a:spLocks/>
          </p:cNvSpPr>
          <p:nvPr/>
        </p:nvSpPr>
        <p:spPr bwMode="auto">
          <a:xfrm>
            <a:off x="10072688" y="1562100"/>
            <a:ext cx="96837" cy="106363"/>
          </a:xfrm>
          <a:custGeom>
            <a:avLst/>
            <a:gdLst>
              <a:gd name="T0" fmla="*/ 0 w 97154"/>
              <a:gd name="T1" fmla="*/ 42336 h 97155"/>
              <a:gd name="T2" fmla="*/ 1411 w 97154"/>
              <a:gd name="T3" fmla="*/ 69258 h 97155"/>
              <a:gd name="T4" fmla="*/ 13476 w 97154"/>
              <a:gd name="T5" fmla="*/ 90952 h 97155"/>
              <a:gd name="T6" fmla="*/ 33243 w 97154"/>
              <a:gd name="T7" fmla="*/ 104181 h 97155"/>
              <a:gd name="T8" fmla="*/ 57761 w 97154"/>
              <a:gd name="T9" fmla="*/ 105709 h 97155"/>
              <a:gd name="T10" fmla="*/ 71362 w 97154"/>
              <a:gd name="T11" fmla="*/ 100367 h 97155"/>
              <a:gd name="T12" fmla="*/ 82848 w 97154"/>
              <a:gd name="T13" fmla="*/ 90937 h 97155"/>
              <a:gd name="T14" fmla="*/ 91417 w 97154"/>
              <a:gd name="T15" fmla="*/ 78305 h 97155"/>
              <a:gd name="T16" fmla="*/ 96268 w 97154"/>
              <a:gd name="T17" fmla="*/ 63358 h 97155"/>
              <a:gd name="T18" fmla="*/ 94856 w 97154"/>
              <a:gd name="T19" fmla="*/ 36431 h 97155"/>
              <a:gd name="T20" fmla="*/ 82791 w 97154"/>
              <a:gd name="T21" fmla="*/ 14739 h 97155"/>
              <a:gd name="T22" fmla="*/ 63025 w 97154"/>
              <a:gd name="T23" fmla="*/ 1517 h 97155"/>
              <a:gd name="T24" fmla="*/ 38507 w 97154"/>
              <a:gd name="T25" fmla="*/ 0 h 97155"/>
              <a:gd name="T26" fmla="*/ 24905 w 97154"/>
              <a:gd name="T27" fmla="*/ 5338 h 97155"/>
              <a:gd name="T28" fmla="*/ 13419 w 97154"/>
              <a:gd name="T29" fmla="*/ 14760 h 97155"/>
              <a:gd name="T30" fmla="*/ 4850 w 97154"/>
              <a:gd name="T31" fmla="*/ 27386 h 97155"/>
              <a:gd name="T32" fmla="*/ 0 w 97154"/>
              <a:gd name="T33" fmla="*/ 42336 h 97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154" h="97155">
                <a:moveTo>
                  <a:pt x="0" y="38671"/>
                </a:moveTo>
                <a:lnTo>
                  <a:pt x="1416" y="63262"/>
                </a:lnTo>
                <a:lnTo>
                  <a:pt x="13520" y="83078"/>
                </a:lnTo>
                <a:lnTo>
                  <a:pt x="33352" y="95162"/>
                </a:lnTo>
                <a:lnTo>
                  <a:pt x="57950" y="96558"/>
                </a:lnTo>
                <a:lnTo>
                  <a:pt x="71596" y="91678"/>
                </a:lnTo>
                <a:lnTo>
                  <a:pt x="83119" y="83064"/>
                </a:lnTo>
                <a:lnTo>
                  <a:pt x="91716" y="71526"/>
                </a:lnTo>
                <a:lnTo>
                  <a:pt x="96583" y="57873"/>
                </a:lnTo>
                <a:lnTo>
                  <a:pt x="95167" y="33277"/>
                </a:lnTo>
                <a:lnTo>
                  <a:pt x="83062" y="13463"/>
                </a:lnTo>
                <a:lnTo>
                  <a:pt x="63231" y="1386"/>
                </a:lnTo>
                <a:lnTo>
                  <a:pt x="38633" y="0"/>
                </a:lnTo>
                <a:lnTo>
                  <a:pt x="24987" y="4876"/>
                </a:lnTo>
                <a:lnTo>
                  <a:pt x="13463" y="13482"/>
                </a:lnTo>
                <a:lnTo>
                  <a:pt x="4866" y="25015"/>
                </a:lnTo>
                <a:lnTo>
                  <a:pt x="0" y="38671"/>
                </a:lnTo>
                <a:close/>
              </a:path>
            </a:pathLst>
          </a:custGeom>
          <a:noFill/>
          <a:ln w="25400">
            <a:solidFill>
              <a:srgbClr val="6C9AB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36655202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47625"/>
            <a:ext cx="10847387" cy="434975"/>
          </a:xfrm>
        </p:spPr>
        <p:txBody>
          <a:bodyPr/>
          <a:lstStyle/>
          <a:p>
            <a:pPr>
              <a:defRPr/>
            </a:pPr>
            <a:r>
              <a:rPr smtClean="0">
                <a:ea typeface="Arial" charset="0"/>
              </a:rPr>
              <a:t>Domain Name System (DNS)</a:t>
            </a:r>
            <a:endParaRPr>
              <a:ea typeface="Arial" charset="0"/>
            </a:endParaRPr>
          </a:p>
        </p:txBody>
      </p:sp>
      <p:pic>
        <p:nvPicPr>
          <p:cNvPr id="614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846138"/>
            <a:ext cx="9144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3"/>
          <p:cNvSpPr txBox="1">
            <a:spLocks noChangeArrowheads="1"/>
          </p:cNvSpPr>
          <p:nvPr/>
        </p:nvSpPr>
        <p:spPr bwMode="auto">
          <a:xfrm>
            <a:off x="3022600" y="2962275"/>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b="1">
                <a:cs typeface="Arial" charset="0"/>
              </a:rPr>
              <a:t>TLDs</a:t>
            </a:r>
          </a:p>
        </p:txBody>
      </p:sp>
      <p:sp>
        <p:nvSpPr>
          <p:cNvPr id="61444" name="TextBox 4"/>
          <p:cNvSpPr txBox="1">
            <a:spLocks noChangeArrowheads="1"/>
          </p:cNvSpPr>
          <p:nvPr/>
        </p:nvSpPr>
        <p:spPr bwMode="auto">
          <a:xfrm>
            <a:off x="8364538" y="2962275"/>
            <a:ext cx="822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600" b="1">
                <a:cs typeface="Arial" charset="0"/>
              </a:rPr>
              <a:t>gTLDs</a:t>
            </a:r>
          </a:p>
        </p:txBody>
      </p:sp>
      <p:sp>
        <p:nvSpPr>
          <p:cNvPr id="61445" name="TextBox 5"/>
          <p:cNvSpPr txBox="1">
            <a:spLocks noChangeArrowheads="1"/>
          </p:cNvSpPr>
          <p:nvPr/>
        </p:nvSpPr>
        <p:spPr bwMode="auto">
          <a:xfrm>
            <a:off x="9186863" y="2962275"/>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600" b="1">
                <a:cs typeface="Arial" charset="0"/>
              </a:rPr>
              <a:t>ccTLDs IDNs</a:t>
            </a:r>
          </a:p>
        </p:txBody>
      </p:sp>
    </p:spTree>
    <p:extLst>
      <p:ext uri="{BB962C8B-B14F-4D97-AF65-F5344CB8AC3E}">
        <p14:creationId xmlns:p14="http://schemas.microsoft.com/office/powerpoint/2010/main" val="11021483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688" y="47625"/>
            <a:ext cx="10847387" cy="434975"/>
          </a:xfrm>
        </p:spPr>
        <p:txBody>
          <a:bodyPr/>
          <a:lstStyle/>
          <a:p>
            <a:pPr eaLnBrk="1" hangingPunct="1">
              <a:defRPr/>
            </a:pPr>
            <a:r>
              <a:rPr smtClean="0">
                <a:ea typeface="Arial" charset="0"/>
              </a:rPr>
              <a:t>DNSSEC Deployment</a:t>
            </a:r>
            <a:endParaRPr>
              <a:ea typeface="Arial" charset="0"/>
            </a:endParaRPr>
          </a:p>
        </p:txBody>
      </p:sp>
      <p:pic>
        <p:nvPicPr>
          <p:cNvPr id="7270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33425"/>
            <a:ext cx="9826625"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7512050" y="5689600"/>
            <a:ext cx="184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4400"/>
            <a:r>
              <a:rPr lang="en-US"/>
              <a:t/>
            </a:r>
            <a:br>
              <a:rPr lang="en-US"/>
            </a:br>
            <a:endParaRPr lang="en-US"/>
          </a:p>
        </p:txBody>
      </p:sp>
    </p:spTree>
    <p:extLst>
      <p:ext uri="{BB962C8B-B14F-4D97-AF65-F5344CB8AC3E}">
        <p14:creationId xmlns:p14="http://schemas.microsoft.com/office/powerpoint/2010/main" val="20930882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pPr algn="just"/>
            <a:r>
              <a:rPr lang="en-US" dirty="0" smtClean="0"/>
              <a:t>Who Should Deploy DNSSEC?</a:t>
            </a:r>
            <a:endParaRPr lang="en-US" dirty="0"/>
          </a:p>
        </p:txBody>
      </p:sp>
      <p:pic>
        <p:nvPicPr>
          <p:cNvPr id="9218" name="Picture 2" descr="C:\Users\fahd.batayneh\Desktop\players_and_ro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693" y="727563"/>
            <a:ext cx="9715267" cy="50308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27552" y="5925314"/>
            <a:ext cx="5153152" cy="307777"/>
          </a:xfrm>
          <a:prstGeom prst="rect">
            <a:avLst/>
          </a:prstGeom>
          <a:noFill/>
        </p:spPr>
        <p:txBody>
          <a:bodyPr wrap="square" rtlCol="0">
            <a:spAutoFit/>
          </a:bodyPr>
          <a:lstStyle/>
          <a:p>
            <a:pPr algn="ctr"/>
            <a:r>
              <a:rPr lang="en-US" sz="1400" dirty="0">
                <a:latin typeface="Source Sans Pro"/>
                <a:cs typeface="Source Sans Pro"/>
              </a:rPr>
              <a:t>Source - </a:t>
            </a:r>
            <a:r>
              <a:rPr lang="en-US" sz="1400" dirty="0">
                <a:latin typeface="Source Sans Pro"/>
                <a:cs typeface="Source Sans Pro"/>
                <a:hlinkClick r:id="rId4"/>
              </a:rPr>
              <a:t>https://www.neustar.biz</a:t>
            </a:r>
            <a:r>
              <a:rPr lang="en-US" sz="1400" dirty="0" smtClean="0">
                <a:latin typeface="Source Sans Pro"/>
                <a:cs typeface="Source Sans Pro"/>
                <a:hlinkClick r:id="rId4"/>
              </a:rPr>
              <a:t>/</a:t>
            </a:r>
            <a:endParaRPr lang="en-US" sz="1400" dirty="0" smtClean="0">
              <a:latin typeface="Source Sans Pro"/>
              <a:cs typeface="Source Sans Pro"/>
            </a:endParaRPr>
          </a:p>
        </p:txBody>
      </p:sp>
    </p:spTree>
    <p:extLst>
      <p:ext uri="{BB962C8B-B14F-4D97-AF65-F5344CB8AC3E}">
        <p14:creationId xmlns:p14="http://schemas.microsoft.com/office/powerpoint/2010/main" val="27440507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pPr>
              <a:lnSpc>
                <a:spcPts val="4700"/>
              </a:lnSpc>
            </a:pPr>
            <a:r>
              <a:rPr lang="en-US" altLang="x-none" dirty="0" smtClean="0">
                <a:solidFill>
                  <a:srgbClr val="FFFFFF"/>
                </a:solidFill>
                <a:latin typeface="Arial" charset="0"/>
                <a:ea typeface="Arial" charset="0"/>
                <a:cs typeface="Arial" charset="0"/>
              </a:rPr>
              <a:t>Internet of Things</a:t>
            </a:r>
            <a:endParaRPr lang="en-US" altLang="x-none"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39912088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the Internet of Things?</a:t>
            </a:r>
            <a:endParaRPr lang="en-US" sz="4000" dirty="0"/>
          </a:p>
        </p:txBody>
      </p:sp>
      <p:sp>
        <p:nvSpPr>
          <p:cNvPr id="3" name="TextBox 2"/>
          <p:cNvSpPr txBox="1"/>
          <p:nvPr/>
        </p:nvSpPr>
        <p:spPr>
          <a:xfrm>
            <a:off x="755873" y="1362210"/>
            <a:ext cx="10673239" cy="4212435"/>
          </a:xfrm>
          <a:prstGeom prst="rect">
            <a:avLst/>
          </a:prstGeom>
          <a:noFill/>
        </p:spPr>
        <p:txBody>
          <a:bodyPr wrap="square" rtlCol="0">
            <a:spAutoFit/>
          </a:bodyPr>
          <a:lstStyle/>
          <a:p>
            <a:pPr>
              <a:lnSpc>
                <a:spcPct val="120000"/>
              </a:lnSpc>
            </a:pPr>
            <a:r>
              <a:rPr lang="en-US" sz="3200" dirty="0" err="1" smtClean="0">
                <a:latin typeface="Source Sans Pro"/>
                <a:cs typeface="Source Sans Pro"/>
              </a:rPr>
              <a:t>IoT</a:t>
            </a:r>
            <a:r>
              <a:rPr lang="en-US" sz="3200" dirty="0" smtClean="0">
                <a:latin typeface="Source Sans Pro"/>
                <a:cs typeface="Source Sans Pro"/>
              </a:rPr>
              <a:t> (Internet of Things) is about connecting </a:t>
            </a:r>
            <a:br>
              <a:rPr lang="en-US" sz="3200" dirty="0" smtClean="0">
                <a:latin typeface="Source Sans Pro"/>
                <a:cs typeface="Source Sans Pro"/>
              </a:rPr>
            </a:br>
            <a:r>
              <a:rPr lang="en-US" sz="3200" dirty="0" smtClean="0">
                <a:latin typeface="Source Sans Pro"/>
                <a:cs typeface="Source Sans Pro"/>
              </a:rPr>
              <a:t>the next wave of devices to the Internet.</a:t>
            </a:r>
          </a:p>
          <a:p>
            <a:pPr marL="800100" lvl="1" indent="-342900">
              <a:lnSpc>
                <a:spcPct val="120000"/>
              </a:lnSpc>
              <a:buFont typeface="Arial"/>
              <a:buChar char="•"/>
            </a:pPr>
            <a:r>
              <a:rPr lang="en-US" sz="3200" dirty="0">
                <a:latin typeface="Source Sans Pro"/>
                <a:cs typeface="Source Sans Pro"/>
              </a:rPr>
              <a:t>A</a:t>
            </a:r>
            <a:r>
              <a:rPr lang="en-US" sz="3200" dirty="0" smtClean="0"/>
              <a:t> universe of </a:t>
            </a:r>
            <a:r>
              <a:rPr lang="en-US" sz="3200" dirty="0"/>
              <a:t>devices that may be present in </a:t>
            </a:r>
            <a:r>
              <a:rPr lang="en-US" sz="3200" dirty="0" smtClean="0"/>
              <a:t/>
            </a:r>
            <a:br>
              <a:rPr lang="en-US" sz="3200" dirty="0" smtClean="0"/>
            </a:br>
            <a:r>
              <a:rPr lang="en-US" sz="3200" dirty="0" smtClean="0"/>
              <a:t>all </a:t>
            </a:r>
            <a:r>
              <a:rPr lang="en-US" sz="3200" dirty="0"/>
              <a:t>aspects of </a:t>
            </a:r>
            <a:r>
              <a:rPr lang="en-US" sz="3200" dirty="0" smtClean="0"/>
              <a:t>lifestyle</a:t>
            </a:r>
            <a:r>
              <a:rPr lang="en-US" sz="3200" dirty="0"/>
              <a:t>, health, or </a:t>
            </a:r>
            <a:r>
              <a:rPr lang="en-US" sz="3200" dirty="0" smtClean="0"/>
              <a:t>society</a:t>
            </a:r>
          </a:p>
          <a:p>
            <a:pPr marL="800100" lvl="1" indent="-342900">
              <a:lnSpc>
                <a:spcPct val="120000"/>
              </a:lnSpc>
              <a:buFont typeface="Arial"/>
              <a:buChar char="•"/>
            </a:pPr>
            <a:r>
              <a:rPr lang="en-US" sz="3200" dirty="0" smtClean="0"/>
              <a:t>These devices are locally and globally connected via Internet services</a:t>
            </a:r>
            <a:endParaRPr lang="en-US" sz="3200" dirty="0" smtClean="0">
              <a:latin typeface="Source Sans Pro"/>
              <a:cs typeface="Source Sans Pro"/>
            </a:endParaRPr>
          </a:p>
          <a:p>
            <a:pPr>
              <a:lnSpc>
                <a:spcPct val="120000"/>
              </a:lnSpc>
            </a:pPr>
            <a:endParaRPr lang="en-US" sz="3200" dirty="0" smtClean="0">
              <a:latin typeface="Source Sans Pro"/>
              <a:cs typeface="Source Sans Pro"/>
            </a:endParaRPr>
          </a:p>
        </p:txBody>
      </p:sp>
    </p:spTree>
    <p:extLst>
      <p:ext uri="{BB962C8B-B14F-4D97-AF65-F5344CB8AC3E}">
        <p14:creationId xmlns:p14="http://schemas.microsoft.com/office/powerpoint/2010/main" val="1098331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Agenda</a:t>
            </a:r>
            <a:endParaRPr lang="en-US" sz="4000" dirty="0"/>
          </a:p>
        </p:txBody>
      </p:sp>
      <p:sp>
        <p:nvSpPr>
          <p:cNvPr id="3" name="Content Placeholder 2"/>
          <p:cNvSpPr txBox="1">
            <a:spLocks/>
          </p:cNvSpPr>
          <p:nvPr/>
        </p:nvSpPr>
        <p:spPr>
          <a:xfrm>
            <a:off x="926123" y="1688124"/>
            <a:ext cx="10515600" cy="410197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indent="-857250">
              <a:lnSpc>
                <a:spcPct val="100000"/>
              </a:lnSpc>
              <a:buFont typeface="+mj-lt"/>
              <a:buAutoNum type="romanUcPeriod"/>
            </a:pPr>
            <a:r>
              <a:rPr lang="en-US" sz="4000" dirty="0" smtClean="0"/>
              <a:t>The Cyber Threat Landscape Today</a:t>
            </a:r>
          </a:p>
          <a:p>
            <a:pPr marL="857250" indent="-857250">
              <a:lnSpc>
                <a:spcPct val="100000"/>
              </a:lnSpc>
              <a:buFont typeface="+mj-lt"/>
              <a:buAutoNum type="romanUcPeriod"/>
            </a:pPr>
            <a:r>
              <a:rPr lang="en-US" sz="4000" dirty="0"/>
              <a:t>ICANN and its Role</a:t>
            </a:r>
          </a:p>
          <a:p>
            <a:pPr marL="857250" indent="-857250">
              <a:lnSpc>
                <a:spcPct val="100000"/>
              </a:lnSpc>
              <a:buFont typeface="+mj-lt"/>
              <a:buAutoNum type="romanUcPeriod"/>
            </a:pPr>
            <a:r>
              <a:rPr lang="en-US" sz="4000" dirty="0" smtClean="0"/>
              <a:t>DNSSEC</a:t>
            </a:r>
          </a:p>
          <a:p>
            <a:pPr marL="857250" indent="-857250">
              <a:lnSpc>
                <a:spcPct val="100000"/>
              </a:lnSpc>
              <a:buFont typeface="+mj-lt"/>
              <a:buAutoNum type="romanUcPeriod"/>
            </a:pPr>
            <a:r>
              <a:rPr lang="en-US" sz="4000" dirty="0"/>
              <a:t>Internet of Things (</a:t>
            </a:r>
            <a:r>
              <a:rPr lang="en-US" sz="4000" dirty="0" err="1"/>
              <a:t>IoT</a:t>
            </a:r>
            <a:r>
              <a:rPr lang="en-US" sz="4000" dirty="0" smtClean="0"/>
              <a:t>)</a:t>
            </a:r>
          </a:p>
          <a:p>
            <a:pPr marL="857250" indent="-857250">
              <a:lnSpc>
                <a:spcPct val="100000"/>
              </a:lnSpc>
              <a:buFont typeface="+mj-lt"/>
              <a:buAutoNum type="romanUcPeriod"/>
            </a:pPr>
            <a:r>
              <a:rPr lang="en-US" sz="4000" dirty="0" smtClean="0"/>
              <a:t>KSK Rollover</a:t>
            </a:r>
          </a:p>
          <a:p>
            <a:pPr marL="857250" indent="-857250">
              <a:lnSpc>
                <a:spcPct val="100000"/>
              </a:lnSpc>
              <a:buFont typeface="+mj-lt"/>
              <a:buAutoNum type="romanUcPeriod"/>
            </a:pPr>
            <a:r>
              <a:rPr lang="en-US" sz="4000" dirty="0" smtClean="0"/>
              <a:t>Extension of </a:t>
            </a:r>
            <a:r>
              <a:rPr lang="en-US" sz="4000" dirty="0" err="1" smtClean="0"/>
              <a:t>Multistakeholder</a:t>
            </a:r>
            <a:r>
              <a:rPr lang="en-US" sz="4000" dirty="0" smtClean="0"/>
              <a:t> Model</a:t>
            </a:r>
          </a:p>
        </p:txBody>
      </p:sp>
    </p:spTree>
    <p:extLst>
      <p:ext uri="{BB962C8B-B14F-4D97-AF65-F5344CB8AC3E}">
        <p14:creationId xmlns:p14="http://schemas.microsoft.com/office/powerpoint/2010/main" val="115989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pPr algn="just"/>
            <a:r>
              <a:rPr lang="en-US" dirty="0" smtClean="0"/>
              <a:t>The Rise and Rise of IoT</a:t>
            </a:r>
            <a:endParaRPr lang="en-US" dirty="0"/>
          </a:p>
        </p:txBody>
      </p:sp>
      <p:pic>
        <p:nvPicPr>
          <p:cNvPr id="4" name="Picture 3"/>
          <p:cNvPicPr>
            <a:picLocks noChangeAspect="1"/>
          </p:cNvPicPr>
          <p:nvPr/>
        </p:nvPicPr>
        <p:blipFill>
          <a:blip r:embed="rId3"/>
          <a:stretch>
            <a:fillRect/>
          </a:stretch>
        </p:blipFill>
        <p:spPr>
          <a:xfrm>
            <a:off x="1" y="703177"/>
            <a:ext cx="12192000" cy="5581651"/>
          </a:xfrm>
          <a:prstGeom prst="rect">
            <a:avLst/>
          </a:prstGeom>
        </p:spPr>
      </p:pic>
    </p:spTree>
    <p:extLst>
      <p:ext uri="{BB962C8B-B14F-4D97-AF65-F5344CB8AC3E}">
        <p14:creationId xmlns:p14="http://schemas.microsoft.com/office/powerpoint/2010/main" val="12291455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Threat </a:t>
            </a:r>
            <a:r>
              <a:rPr lang="en-US" sz="4000" dirty="0" smtClean="0"/>
              <a:t>Landscape in IoT</a:t>
            </a:r>
            <a:endParaRPr lang="en-US" sz="4000" dirty="0"/>
          </a:p>
        </p:txBody>
      </p:sp>
      <p:sp>
        <p:nvSpPr>
          <p:cNvPr id="3" name="TextBox 2"/>
          <p:cNvSpPr txBox="1"/>
          <p:nvPr/>
        </p:nvSpPr>
        <p:spPr>
          <a:xfrm>
            <a:off x="516154" y="872199"/>
            <a:ext cx="10838560" cy="4824910"/>
          </a:xfrm>
          <a:prstGeom prst="rect">
            <a:avLst/>
          </a:prstGeom>
          <a:noFill/>
        </p:spPr>
        <p:txBody>
          <a:bodyPr wrap="square" rtlCol="0">
            <a:spAutoFit/>
          </a:bodyPr>
          <a:lstStyle/>
          <a:p>
            <a:pPr>
              <a:lnSpc>
                <a:spcPct val="110000"/>
              </a:lnSpc>
            </a:pPr>
            <a:r>
              <a:rPr lang="en-US" sz="2800" dirty="0" smtClean="0">
                <a:latin typeface="Source Sans Pro"/>
                <a:cs typeface="Source Sans Pro"/>
              </a:rPr>
              <a:t>IoT devices </a:t>
            </a:r>
            <a:r>
              <a:rPr lang="en-US" sz="2800" dirty="0" smtClean="0">
                <a:latin typeface="Source Sans Pro"/>
                <a:cs typeface="Source Sans Pro"/>
              </a:rPr>
              <a:t>may increasingly control traditionally human-directed activities at much larger scales than ever before</a:t>
            </a:r>
          </a:p>
          <a:p>
            <a:pPr marL="914400" lvl="1" indent="-457200">
              <a:lnSpc>
                <a:spcPct val="110000"/>
              </a:lnSpc>
              <a:buFont typeface="Arial"/>
              <a:buChar char="•"/>
            </a:pPr>
            <a:r>
              <a:rPr lang="en-US" sz="2800" dirty="0" smtClean="0">
                <a:latin typeface="Source Sans Pro"/>
                <a:cs typeface="Source Sans Pro"/>
              </a:rPr>
              <a:t>Autonomous vehicles</a:t>
            </a:r>
          </a:p>
          <a:p>
            <a:pPr marL="914400" lvl="1" indent="-457200">
              <a:lnSpc>
                <a:spcPct val="110000"/>
              </a:lnSpc>
              <a:buFont typeface="Arial"/>
              <a:buChar char="•"/>
            </a:pPr>
            <a:r>
              <a:rPr lang="en-US" sz="2800" dirty="0" smtClean="0">
                <a:latin typeface="Source Sans Pro"/>
                <a:cs typeface="Source Sans Pro"/>
              </a:rPr>
              <a:t>Aviation</a:t>
            </a:r>
          </a:p>
          <a:p>
            <a:pPr marL="914400" lvl="1" indent="-457200">
              <a:lnSpc>
                <a:spcPct val="110000"/>
              </a:lnSpc>
              <a:buFont typeface="Arial"/>
              <a:buChar char="•"/>
            </a:pPr>
            <a:r>
              <a:rPr lang="en-US" sz="2800" dirty="0" smtClean="0">
                <a:latin typeface="Source Sans Pro"/>
                <a:cs typeface="Source Sans Pro"/>
              </a:rPr>
              <a:t>Package or other forms of delivery</a:t>
            </a:r>
          </a:p>
          <a:p>
            <a:pPr marL="914400" lvl="1" indent="-457200">
              <a:lnSpc>
                <a:spcPct val="110000"/>
              </a:lnSpc>
              <a:buFont typeface="Arial"/>
              <a:buChar char="•"/>
            </a:pPr>
            <a:r>
              <a:rPr lang="en-US" sz="2800" dirty="0" smtClean="0">
                <a:latin typeface="Source Sans Pro"/>
                <a:cs typeface="Source Sans Pro"/>
              </a:rPr>
              <a:t>Residential or business environmental control systems</a:t>
            </a:r>
          </a:p>
          <a:p>
            <a:pPr>
              <a:lnSpc>
                <a:spcPct val="110000"/>
              </a:lnSpc>
            </a:pPr>
            <a:r>
              <a:rPr lang="en-US" sz="2800" dirty="0" smtClean="0">
                <a:latin typeface="Source Sans Pro"/>
                <a:cs typeface="Source Sans Pro"/>
              </a:rPr>
              <a:t>Devices may increasingly become “part of us”</a:t>
            </a:r>
          </a:p>
          <a:p>
            <a:pPr marL="914400" lvl="1" indent="-457200">
              <a:lnSpc>
                <a:spcPct val="110000"/>
              </a:lnSpc>
              <a:buFont typeface="Arial"/>
              <a:buChar char="•"/>
            </a:pPr>
            <a:r>
              <a:rPr lang="en-US" sz="2800" dirty="0" smtClean="0">
                <a:latin typeface="Source Sans Pro"/>
                <a:cs typeface="Source Sans Pro"/>
              </a:rPr>
              <a:t>They may assist with human bio-functions</a:t>
            </a:r>
          </a:p>
          <a:p>
            <a:pPr marL="914400" lvl="1" indent="-457200">
              <a:lnSpc>
                <a:spcPct val="110000"/>
              </a:lnSpc>
              <a:buFont typeface="Arial"/>
              <a:buChar char="•"/>
            </a:pPr>
            <a:r>
              <a:rPr lang="en-US" sz="2800" dirty="0" smtClean="0">
                <a:latin typeface="Source Sans Pro"/>
                <a:cs typeface="Source Sans Pro"/>
              </a:rPr>
              <a:t>They may store significant or critical health data </a:t>
            </a:r>
            <a:endParaRPr lang="en-US" sz="2800" dirty="0" smtClean="0">
              <a:latin typeface="Source Sans Pro"/>
              <a:cs typeface="Source Sans Pro"/>
              <a:sym typeface="Wingdings"/>
            </a:endParaRPr>
          </a:p>
          <a:p>
            <a:pPr>
              <a:lnSpc>
                <a:spcPct val="110000"/>
              </a:lnSpc>
            </a:pPr>
            <a:r>
              <a:rPr lang="en-US" sz="2800" dirty="0" smtClean="0">
                <a:latin typeface="Source Sans Pro"/>
                <a:cs typeface="Source Sans Pro"/>
                <a:sym typeface="Wingdings"/>
              </a:rPr>
              <a:t>There may be no human to detect or respond to </a:t>
            </a:r>
            <a:r>
              <a:rPr lang="en-US" sz="2800" dirty="0" smtClean="0">
                <a:latin typeface="Source Sans Pro"/>
                <a:cs typeface="Source Sans Pro"/>
                <a:sym typeface="Wingdings"/>
              </a:rPr>
              <a:t>malfunction</a:t>
            </a:r>
            <a:endParaRPr lang="en-US" sz="2800" dirty="0" smtClean="0">
              <a:latin typeface="Source Sans Pro"/>
              <a:cs typeface="Source Sans Pro"/>
              <a:sym typeface="Wingdings"/>
            </a:endParaRPr>
          </a:p>
        </p:txBody>
      </p:sp>
    </p:spTree>
    <p:extLst>
      <p:ext uri="{BB962C8B-B14F-4D97-AF65-F5344CB8AC3E}">
        <p14:creationId xmlns:p14="http://schemas.microsoft.com/office/powerpoint/2010/main" val="35107792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Some </a:t>
            </a:r>
            <a:r>
              <a:rPr lang="en-US" sz="4000" dirty="0"/>
              <a:t>t</a:t>
            </a:r>
            <a:r>
              <a:rPr lang="en-US" sz="4000" dirty="0" smtClean="0"/>
              <a:t>hreats </a:t>
            </a:r>
            <a:r>
              <a:rPr lang="en-US" sz="4000" dirty="0" smtClean="0"/>
              <a:t>have </a:t>
            </a:r>
            <a:r>
              <a:rPr lang="en-US" sz="4000" dirty="0"/>
              <a:t>a</a:t>
            </a:r>
            <a:r>
              <a:rPr lang="en-US" sz="4000" dirty="0" smtClean="0"/>
              <a:t>lready been </a:t>
            </a:r>
            <a:r>
              <a:rPr lang="en-US" sz="4000" dirty="0" smtClean="0"/>
              <a:t>realized…</a:t>
            </a:r>
            <a:endParaRPr lang="en-US" sz="4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1987" y="747128"/>
            <a:ext cx="8915707" cy="5015085"/>
          </a:xfrm>
          <a:prstGeom prst="rect">
            <a:avLst/>
          </a:prstGeom>
        </p:spPr>
      </p:pic>
      <p:sp>
        <p:nvSpPr>
          <p:cNvPr id="5" name="TextBox 4"/>
          <p:cNvSpPr txBox="1"/>
          <p:nvPr/>
        </p:nvSpPr>
        <p:spPr>
          <a:xfrm>
            <a:off x="3810411" y="5713899"/>
            <a:ext cx="13094229" cy="584776"/>
          </a:xfrm>
          <a:prstGeom prst="rect">
            <a:avLst/>
          </a:prstGeom>
          <a:noFill/>
        </p:spPr>
        <p:txBody>
          <a:bodyPr wrap="square" rtlCol="0">
            <a:spAutoFit/>
          </a:bodyPr>
          <a:lstStyle/>
          <a:p>
            <a:r>
              <a:rPr lang="en-US" sz="1600" dirty="0"/>
              <a:t>http://blog.level3.com/security/</a:t>
            </a:r>
            <a:r>
              <a:rPr lang="en-US" sz="1600" dirty="0" err="1"/>
              <a:t>grinch</a:t>
            </a:r>
            <a:r>
              <a:rPr lang="en-US" sz="1600" dirty="0"/>
              <a:t>-stole-</a:t>
            </a:r>
            <a:r>
              <a:rPr lang="en-US" sz="1600" dirty="0" err="1"/>
              <a:t>iot</a:t>
            </a:r>
            <a:r>
              <a:rPr lang="en-US" sz="1600" dirty="0" smtClean="0"/>
              <a:t>/</a:t>
            </a:r>
            <a:br>
              <a:rPr lang="en-US" sz="1600" dirty="0" smtClean="0"/>
            </a:br>
            <a:r>
              <a:rPr lang="en-US" sz="1600" dirty="0"/>
              <a:t>https://</a:t>
            </a:r>
            <a:r>
              <a:rPr lang="en-US" sz="1600" dirty="0" err="1"/>
              <a:t>www.arbornetworks.com</a:t>
            </a:r>
            <a:r>
              <a:rPr lang="en-US" sz="1600" dirty="0"/>
              <a:t>/blog/</a:t>
            </a:r>
            <a:r>
              <a:rPr lang="en-US" sz="1600" dirty="0" err="1"/>
              <a:t>asert</a:t>
            </a:r>
            <a:r>
              <a:rPr lang="en-US" sz="1600" dirty="0"/>
              <a:t>/</a:t>
            </a:r>
            <a:r>
              <a:rPr lang="en-US" sz="1600" dirty="0" err="1"/>
              <a:t>mirai</a:t>
            </a:r>
            <a:r>
              <a:rPr lang="en-US" sz="1600" dirty="0"/>
              <a:t>-</a:t>
            </a:r>
            <a:r>
              <a:rPr lang="en-US" sz="1600" dirty="0" err="1"/>
              <a:t>iot</a:t>
            </a:r>
            <a:r>
              <a:rPr lang="en-US" sz="1600" dirty="0"/>
              <a:t>-botnet-description-</a:t>
            </a:r>
            <a:r>
              <a:rPr lang="en-US" sz="1600" dirty="0" err="1"/>
              <a:t>ddos</a:t>
            </a:r>
            <a:r>
              <a:rPr lang="en-US" sz="1600" dirty="0"/>
              <a:t>-attack-mitigation/</a:t>
            </a:r>
          </a:p>
        </p:txBody>
      </p:sp>
      <p:sp>
        <p:nvSpPr>
          <p:cNvPr id="3" name="TextBox 2"/>
          <p:cNvSpPr txBox="1"/>
          <p:nvPr/>
        </p:nvSpPr>
        <p:spPr>
          <a:xfrm>
            <a:off x="174304" y="1843455"/>
            <a:ext cx="3635501" cy="3744102"/>
          </a:xfrm>
          <a:prstGeom prst="rect">
            <a:avLst/>
          </a:prstGeom>
          <a:noFill/>
        </p:spPr>
        <p:txBody>
          <a:bodyPr wrap="square" rtlCol="0">
            <a:spAutoFit/>
          </a:bodyPr>
          <a:lstStyle/>
          <a:p>
            <a:pPr>
              <a:lnSpc>
                <a:spcPct val="110000"/>
              </a:lnSpc>
            </a:pPr>
            <a:r>
              <a:rPr lang="en-US" dirty="0" smtClean="0">
                <a:latin typeface="Source Sans Pro"/>
                <a:cs typeface="Source Sans Pro"/>
                <a:sym typeface="Wingdings"/>
              </a:rPr>
              <a:t>“</a:t>
            </a:r>
            <a:r>
              <a:rPr lang="en-US" dirty="0"/>
              <a:t>Vulnerable </a:t>
            </a:r>
            <a:r>
              <a:rPr lang="en-US" dirty="0" err="1"/>
              <a:t>IoT</a:t>
            </a:r>
            <a:r>
              <a:rPr lang="en-US" dirty="0"/>
              <a:t> devices are subsumed into the </a:t>
            </a:r>
            <a:r>
              <a:rPr lang="en-US" dirty="0" err="1"/>
              <a:t>Mirai</a:t>
            </a:r>
            <a:r>
              <a:rPr lang="en-US" dirty="0"/>
              <a:t> botnet </a:t>
            </a:r>
            <a:r>
              <a:rPr lang="en-US" dirty="0" smtClean="0"/>
              <a:t>by continuous</a:t>
            </a:r>
            <a:r>
              <a:rPr lang="en-US" dirty="0"/>
              <a:t>, automated scanning for and exploitation of well-known</a:t>
            </a:r>
            <a:r>
              <a:rPr lang="en-US" dirty="0" smtClean="0"/>
              <a:t>, hardcoded</a:t>
            </a:r>
            <a:r>
              <a:rPr lang="en-US" dirty="0"/>
              <a:t> administrative credentials present in the relevant </a:t>
            </a:r>
            <a:r>
              <a:rPr lang="en-US" dirty="0" err="1"/>
              <a:t>IoT</a:t>
            </a:r>
            <a:r>
              <a:rPr lang="en-US" dirty="0"/>
              <a:t> devices.  These vulnerable embedded systems are typically listening for inbound telnet access on TCP/23 and TCP/2323</a:t>
            </a:r>
            <a:r>
              <a:rPr lang="en-US" dirty="0" smtClean="0"/>
              <a:t>.”</a:t>
            </a:r>
            <a:br>
              <a:rPr lang="en-US" dirty="0" smtClean="0"/>
            </a:br>
            <a:r>
              <a:rPr lang="en-US" i="1" dirty="0" smtClean="0"/>
              <a:t/>
            </a:r>
            <a:br>
              <a:rPr lang="en-US" i="1" dirty="0" smtClean="0"/>
            </a:br>
            <a:r>
              <a:rPr lang="en-US" i="1" dirty="0" smtClean="0"/>
              <a:t>Roland Dobbins, Arbor Networks</a:t>
            </a:r>
            <a:endParaRPr lang="en-US" i="1" dirty="0" smtClean="0">
              <a:latin typeface="Source Sans Pro"/>
              <a:cs typeface="Source Sans Pro"/>
              <a:sym typeface="Wingdings"/>
            </a:endParaRPr>
          </a:p>
        </p:txBody>
      </p:sp>
    </p:spTree>
    <p:extLst>
      <p:ext uri="{BB962C8B-B14F-4D97-AF65-F5344CB8AC3E}">
        <p14:creationId xmlns:p14="http://schemas.microsoft.com/office/powerpoint/2010/main" val="14768249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Once you build them…</a:t>
            </a:r>
            <a:endParaRPr lang="en-US" sz="4000" dirty="0"/>
          </a:p>
        </p:txBody>
      </p:sp>
      <p:sp>
        <p:nvSpPr>
          <p:cNvPr id="3" name="TextBox 2"/>
          <p:cNvSpPr txBox="1"/>
          <p:nvPr/>
        </p:nvSpPr>
        <p:spPr>
          <a:xfrm>
            <a:off x="347770" y="690585"/>
            <a:ext cx="11615630" cy="4824910"/>
          </a:xfrm>
          <a:prstGeom prst="rect">
            <a:avLst/>
          </a:prstGeom>
          <a:noFill/>
        </p:spPr>
        <p:txBody>
          <a:bodyPr wrap="square" rtlCol="0">
            <a:spAutoFit/>
          </a:bodyPr>
          <a:lstStyle/>
          <a:p>
            <a:pPr>
              <a:lnSpc>
                <a:spcPct val="110000"/>
              </a:lnSpc>
            </a:pPr>
            <a:r>
              <a:rPr lang="en-US" sz="2800" dirty="0" smtClean="0"/>
              <a:t>How </a:t>
            </a:r>
            <a:r>
              <a:rPr lang="en-US" sz="2800" dirty="0"/>
              <a:t>do you continue to secure </a:t>
            </a:r>
            <a:r>
              <a:rPr lang="en-US" sz="2800" dirty="0" smtClean="0"/>
              <a:t>them?</a:t>
            </a:r>
          </a:p>
          <a:p>
            <a:pPr marL="457200" indent="-457200">
              <a:lnSpc>
                <a:spcPct val="110000"/>
              </a:lnSpc>
              <a:buFont typeface="Arial"/>
              <a:buChar char="•"/>
            </a:pPr>
            <a:r>
              <a:rPr lang="en-US" sz="2800" dirty="0" smtClean="0"/>
              <a:t>History shows that commodity devices</a:t>
            </a:r>
          </a:p>
          <a:p>
            <a:pPr marL="914400" lvl="1" indent="-457200">
              <a:lnSpc>
                <a:spcPct val="110000"/>
              </a:lnSpc>
              <a:buFont typeface="Arial"/>
              <a:buChar char="•"/>
            </a:pPr>
            <a:r>
              <a:rPr lang="en-US" sz="2800" dirty="0"/>
              <a:t>A</a:t>
            </a:r>
            <a:r>
              <a:rPr lang="en-US" sz="2800" dirty="0" smtClean="0"/>
              <a:t>re not routinely upgraded or patched</a:t>
            </a:r>
          </a:p>
          <a:p>
            <a:pPr marL="914400" lvl="1" indent="-457200">
              <a:lnSpc>
                <a:spcPct val="110000"/>
              </a:lnSpc>
              <a:buFont typeface="Arial"/>
              <a:buChar char="•"/>
            </a:pPr>
            <a:r>
              <a:rPr lang="en-US" sz="2800" dirty="0" smtClean="0"/>
              <a:t>Are not always managed according to best practices</a:t>
            </a:r>
          </a:p>
          <a:p>
            <a:pPr>
              <a:lnSpc>
                <a:spcPct val="110000"/>
              </a:lnSpc>
            </a:pPr>
            <a:endParaRPr lang="en-US" sz="2800" dirty="0" smtClean="0"/>
          </a:p>
          <a:p>
            <a:pPr>
              <a:lnSpc>
                <a:spcPct val="110000"/>
              </a:lnSpc>
            </a:pPr>
            <a:r>
              <a:rPr lang="en-US" sz="2800" dirty="0" smtClean="0"/>
              <a:t>Commodity </a:t>
            </a:r>
            <a:r>
              <a:rPr lang="en-US" sz="2800" dirty="0" smtClean="0"/>
              <a:t>devices also are saddled with the “shelf life” problem</a:t>
            </a:r>
          </a:p>
          <a:p>
            <a:pPr marL="457200" indent="-457200">
              <a:lnSpc>
                <a:spcPct val="110000"/>
              </a:lnSpc>
              <a:buFont typeface="Arial"/>
              <a:buChar char="•"/>
            </a:pPr>
            <a:r>
              <a:rPr lang="en-US" sz="2800" dirty="0" smtClean="0"/>
              <a:t>Units may occupy shelves in stores for months or years</a:t>
            </a:r>
          </a:p>
          <a:p>
            <a:pPr marL="457200" indent="-457200">
              <a:lnSpc>
                <a:spcPct val="110000"/>
              </a:lnSpc>
              <a:buFont typeface="Arial"/>
              <a:buChar char="•"/>
            </a:pPr>
            <a:r>
              <a:rPr lang="en-US" sz="2800" dirty="0" smtClean="0"/>
              <a:t>Multiple versions of firmware or software may be in the field</a:t>
            </a:r>
          </a:p>
          <a:p>
            <a:pPr marL="457200" indent="-457200">
              <a:lnSpc>
                <a:spcPct val="110000"/>
              </a:lnSpc>
              <a:buFont typeface="Arial"/>
              <a:buChar char="•"/>
            </a:pPr>
            <a:r>
              <a:rPr lang="en-US" sz="2800" dirty="0" smtClean="0"/>
              <a:t>Vendors may not offer consumer manageable upgrade methods </a:t>
            </a:r>
            <a:endParaRPr lang="en-US" sz="2800" dirty="0"/>
          </a:p>
          <a:p>
            <a:pPr>
              <a:lnSpc>
                <a:spcPct val="110000"/>
              </a:lnSpc>
            </a:pPr>
            <a:endParaRPr lang="en-US" sz="2800" dirty="0" smtClean="0"/>
          </a:p>
        </p:txBody>
      </p:sp>
    </p:spTree>
    <p:extLst>
      <p:ext uri="{BB962C8B-B14F-4D97-AF65-F5344CB8AC3E}">
        <p14:creationId xmlns:p14="http://schemas.microsoft.com/office/powerpoint/2010/main" val="1158291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Retail cost objectives conflict with security objectives</a:t>
            </a:r>
            <a:endParaRPr lang="en-US" sz="3800" dirty="0"/>
          </a:p>
        </p:txBody>
      </p:sp>
      <p:sp>
        <p:nvSpPr>
          <p:cNvPr id="4" name="Content Placeholder 3"/>
          <p:cNvSpPr txBox="1">
            <a:spLocks/>
          </p:cNvSpPr>
          <p:nvPr/>
        </p:nvSpPr>
        <p:spPr>
          <a:xfrm>
            <a:off x="663894" y="854362"/>
            <a:ext cx="11039429"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smtClean="0">
                <a:latin typeface="Source Sans Pro"/>
                <a:cs typeface="Source Sans Pro"/>
                <a:sym typeface="Wingdings"/>
              </a:rPr>
              <a:t>Secure or confidential communication protocols may be incompatible with memory or CPU footprint. This affects</a:t>
            </a:r>
          </a:p>
          <a:p>
            <a:pPr marL="800100" lvl="1" indent="-342900">
              <a:lnSpc>
                <a:spcPct val="110000"/>
              </a:lnSpc>
              <a:buFont typeface="Arial"/>
              <a:buChar char="•"/>
            </a:pPr>
            <a:r>
              <a:rPr lang="en-US" sz="2800" dirty="0" smtClean="0">
                <a:latin typeface="Source Sans Pro"/>
                <a:cs typeface="Source Sans Pro"/>
                <a:sym typeface="Wingdings"/>
              </a:rPr>
              <a:t>Cost of device</a:t>
            </a:r>
          </a:p>
          <a:p>
            <a:pPr marL="800100" lvl="1" indent="-342900">
              <a:lnSpc>
                <a:spcPct val="110000"/>
              </a:lnSpc>
              <a:buFont typeface="Arial"/>
              <a:buChar char="•"/>
            </a:pPr>
            <a:r>
              <a:rPr lang="en-US" sz="2800" dirty="0" smtClean="0">
                <a:latin typeface="Source Sans Pro"/>
                <a:cs typeface="Source Sans Pro"/>
                <a:sym typeface="Wingdings"/>
              </a:rPr>
              <a:t>Development cost</a:t>
            </a:r>
          </a:p>
          <a:p>
            <a:pPr marL="800100" lvl="1" indent="-342900">
              <a:lnSpc>
                <a:spcPct val="110000"/>
              </a:lnSpc>
              <a:buFont typeface="Arial"/>
              <a:buChar char="•"/>
            </a:pPr>
            <a:r>
              <a:rPr lang="en-US" sz="2800" dirty="0" smtClean="0">
                <a:latin typeface="Source Sans Pro"/>
                <a:cs typeface="Source Sans Pro"/>
                <a:sym typeface="Wingdings"/>
              </a:rPr>
              <a:t>Desired time to market window of manufacturers</a:t>
            </a:r>
          </a:p>
          <a:p>
            <a:pPr marL="0" indent="0">
              <a:lnSpc>
                <a:spcPct val="110000"/>
              </a:lnSpc>
              <a:buFont typeface="Arial" panose="020B0604020202020204" pitchFamily="34" charset="0"/>
              <a:buNone/>
            </a:pPr>
            <a:r>
              <a:rPr lang="en-US" dirty="0" smtClean="0">
                <a:latin typeface="Source Sans Pro"/>
                <a:cs typeface="Source Sans Pro"/>
                <a:sym typeface="Wingdings"/>
              </a:rPr>
              <a:t>Persistently strong incentives to collect metadata or personal identifying information</a:t>
            </a:r>
          </a:p>
          <a:p>
            <a:pPr lvl="1">
              <a:lnSpc>
                <a:spcPct val="110000"/>
              </a:lnSpc>
            </a:pPr>
            <a:r>
              <a:rPr lang="en-US" sz="2800" dirty="0" smtClean="0">
                <a:latin typeface="Source Sans Pro"/>
                <a:cs typeface="Source Sans Pro"/>
                <a:sym typeface="Wingdings"/>
              </a:rPr>
              <a:t>Cost of implementing authorization (e.g., data permissions)</a:t>
            </a:r>
          </a:p>
          <a:p>
            <a:pPr lvl="1">
              <a:lnSpc>
                <a:spcPct val="110000"/>
              </a:lnSpc>
            </a:pPr>
            <a:r>
              <a:rPr lang="en-US" sz="2800" dirty="0" smtClean="0">
                <a:latin typeface="Source Sans Pro"/>
                <a:cs typeface="Source Sans Pro"/>
                <a:sym typeface="Wingdings"/>
              </a:rPr>
              <a:t>Incentives to provide data to third parties for fee </a:t>
            </a:r>
          </a:p>
          <a:p>
            <a:pPr marL="800100" lvl="1" indent="-342900">
              <a:lnSpc>
                <a:spcPct val="110000"/>
              </a:lnSpc>
              <a:buFont typeface="Arial"/>
              <a:buChar char="•"/>
            </a:pPr>
            <a:r>
              <a:rPr lang="en-US" sz="2800" i="1" dirty="0" smtClean="0">
                <a:latin typeface="Source Sans Pro"/>
                <a:cs typeface="Source Sans Pro"/>
                <a:sym typeface="Wingdings"/>
              </a:rPr>
              <a:t>Is anyone considering data protection on devices?</a:t>
            </a:r>
          </a:p>
          <a:p>
            <a:pPr>
              <a:lnSpc>
                <a:spcPct val="110000"/>
              </a:lnSpc>
            </a:pPr>
            <a:endParaRPr lang="en-US" dirty="0"/>
          </a:p>
        </p:txBody>
      </p:sp>
    </p:spTree>
    <p:extLst>
      <p:ext uri="{BB962C8B-B14F-4D97-AF65-F5344CB8AC3E}">
        <p14:creationId xmlns:p14="http://schemas.microsoft.com/office/powerpoint/2010/main" val="40358713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DNSSEC and </a:t>
            </a:r>
            <a:r>
              <a:rPr lang="en-US" sz="4000" b="1" dirty="0" err="1" smtClean="0"/>
              <a:t>IoT</a:t>
            </a:r>
            <a:endParaRPr lang="en-US" sz="4000" b="1" dirty="0"/>
          </a:p>
        </p:txBody>
      </p:sp>
      <p:sp>
        <p:nvSpPr>
          <p:cNvPr id="3" name="Content Placeholder 2"/>
          <p:cNvSpPr>
            <a:spLocks noGrp="1"/>
          </p:cNvSpPr>
          <p:nvPr>
            <p:ph idx="4294967295"/>
          </p:nvPr>
        </p:nvSpPr>
        <p:spPr>
          <a:xfrm>
            <a:off x="275776" y="868248"/>
            <a:ext cx="11064556" cy="4486275"/>
          </a:xfrm>
          <a:prstGeom prst="rect">
            <a:avLst/>
          </a:prstGeom>
        </p:spPr>
        <p:txBody>
          <a:bodyPr>
            <a:noAutofit/>
          </a:bodyPr>
          <a:lstStyle/>
          <a:p>
            <a:pPr marL="0" indent="0">
              <a:buNone/>
            </a:pPr>
            <a:r>
              <a:rPr lang="en-US" sz="2800" dirty="0" smtClean="0"/>
              <a:t>Security is a well known missing piece for IoT</a:t>
            </a:r>
          </a:p>
          <a:p>
            <a:pPr marL="0" indent="0">
              <a:buNone/>
            </a:pPr>
            <a:r>
              <a:rPr lang="en-US" sz="2800" dirty="0" smtClean="0"/>
              <a:t>Many IoT applications have physical world safety implications </a:t>
            </a:r>
          </a:p>
          <a:p>
            <a:pPr lvl="1"/>
            <a:r>
              <a:rPr lang="en-US" sz="2400" dirty="0" smtClean="0"/>
              <a:t>human harm, disruption of critical infrastructure service delivery</a:t>
            </a:r>
          </a:p>
          <a:p>
            <a:pPr marL="0" indent="0">
              <a:buNone/>
            </a:pPr>
            <a:r>
              <a:rPr lang="en-US" sz="2800" dirty="0" smtClean="0"/>
              <a:t>Can we use an existing infrastructure to enable a secure, global, cross-organizational, trans-national communication channel between devices?</a:t>
            </a:r>
          </a:p>
          <a:p>
            <a:pPr lvl="1"/>
            <a:r>
              <a:rPr lang="en-US" sz="2400" dirty="0" smtClean="0"/>
              <a:t>Specifically, can we use DNSSEC for key distribution necessary to secure channels and then securely bootstrap application specific security mechanisms?</a:t>
            </a:r>
          </a:p>
        </p:txBody>
      </p:sp>
    </p:spTree>
    <p:extLst>
      <p:ext uri="{BB962C8B-B14F-4D97-AF65-F5344CB8AC3E}">
        <p14:creationId xmlns:p14="http://schemas.microsoft.com/office/powerpoint/2010/main" val="38153315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688602" y="4053857"/>
            <a:ext cx="8826998" cy="1477328"/>
          </a:xfrm>
          <a:prstGeom prst="rect">
            <a:avLst/>
          </a:prstGeom>
          <a:noFill/>
          <a:ln w="31750">
            <a:solidFill>
              <a:schemeClr val="dk1">
                <a:shade val="95000"/>
                <a:satMod val="105000"/>
              </a:schemeClr>
            </a:solidFill>
            <a:prstDash val="dash"/>
          </a:ln>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p:txBody>
          <a:bodyPr>
            <a:normAutofit/>
          </a:bodyPr>
          <a:lstStyle/>
          <a:p>
            <a:r>
              <a:rPr lang="en-US" b="1" dirty="0" smtClean="0">
                <a:latin typeface="+mn-lt"/>
              </a:rPr>
              <a:t>Can DNS </a:t>
            </a:r>
            <a:r>
              <a:rPr lang="en-US" b="1" dirty="0" smtClean="0">
                <a:latin typeface="+mn-lt"/>
              </a:rPr>
              <a:t>Provide </a:t>
            </a:r>
            <a:r>
              <a:rPr lang="en-US" b="1" dirty="0" smtClean="0">
                <a:latin typeface="+mn-lt"/>
              </a:rPr>
              <a:t>a </a:t>
            </a:r>
            <a:r>
              <a:rPr lang="en-US" b="1" dirty="0" smtClean="0">
                <a:latin typeface="+mn-lt"/>
              </a:rPr>
              <a:t>Foundation </a:t>
            </a:r>
            <a:r>
              <a:rPr lang="en-US" b="1" dirty="0" smtClean="0">
                <a:latin typeface="+mn-lt"/>
              </a:rPr>
              <a:t>for  </a:t>
            </a:r>
            <a:r>
              <a:rPr lang="en-US" b="1" dirty="0" smtClean="0">
                <a:latin typeface="+mn-lt"/>
              </a:rPr>
              <a:t>Scalable Security? </a:t>
            </a:r>
            <a:endParaRPr lang="en-US" b="1" dirty="0">
              <a:latin typeface="+mn-lt"/>
            </a:endParaRPr>
          </a:p>
        </p:txBody>
      </p:sp>
      <p:sp>
        <p:nvSpPr>
          <p:cNvPr id="13" name="Flowchart: Connector 12"/>
          <p:cNvSpPr/>
          <p:nvPr/>
        </p:nvSpPr>
        <p:spPr bwMode="auto">
          <a:xfrm>
            <a:off x="5541169" y="1445919"/>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 name="TextBox 38"/>
          <p:cNvSpPr txBox="1">
            <a:spLocks noChangeArrowheads="1"/>
          </p:cNvSpPr>
          <p:nvPr/>
        </p:nvSpPr>
        <p:spPr bwMode="auto">
          <a:xfrm>
            <a:off x="4492600" y="1629812"/>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com</a:t>
            </a:r>
          </a:p>
        </p:txBody>
      </p:sp>
      <p:sp>
        <p:nvSpPr>
          <p:cNvPr id="16" name="TextBox 39"/>
          <p:cNvSpPr txBox="1">
            <a:spLocks noChangeArrowheads="1"/>
          </p:cNvSpPr>
          <p:nvPr/>
        </p:nvSpPr>
        <p:spPr bwMode="auto">
          <a:xfrm>
            <a:off x="6161857" y="2367631"/>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err="1"/>
              <a:t>za</a:t>
            </a:r>
            <a:endParaRPr lang="en-US" altLang="en-US" sz="1800" dirty="0"/>
          </a:p>
        </p:txBody>
      </p:sp>
      <p:sp>
        <p:nvSpPr>
          <p:cNvPr id="17" name="TextBox 40"/>
          <p:cNvSpPr txBox="1">
            <a:spLocks noChangeArrowheads="1"/>
          </p:cNvSpPr>
          <p:nvPr/>
        </p:nvSpPr>
        <p:spPr bwMode="auto">
          <a:xfrm>
            <a:off x="5236369" y="1128946"/>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root</a:t>
            </a:r>
          </a:p>
        </p:txBody>
      </p:sp>
      <p:cxnSp>
        <p:nvCxnSpPr>
          <p:cNvPr id="19" name="Straight Connector 18"/>
          <p:cNvCxnSpPr>
            <a:endCxn id="58" idx="0"/>
          </p:cNvCxnSpPr>
          <p:nvPr/>
        </p:nvCxnSpPr>
        <p:spPr bwMode="auto">
          <a:xfrm>
            <a:off x="3688555" y="3697305"/>
            <a:ext cx="170336" cy="523061"/>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24" name="TextBox 51"/>
          <p:cNvSpPr txBox="1">
            <a:spLocks noChangeArrowheads="1"/>
          </p:cNvSpPr>
          <p:nvPr/>
        </p:nvSpPr>
        <p:spPr bwMode="auto">
          <a:xfrm>
            <a:off x="6527898" y="2729882"/>
            <a:ext cx="850108"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co.za</a:t>
            </a:r>
          </a:p>
        </p:txBody>
      </p:sp>
      <p:sp>
        <p:nvSpPr>
          <p:cNvPr id="25" name="TextBox 51"/>
          <p:cNvSpPr txBox="1">
            <a:spLocks noChangeArrowheads="1"/>
          </p:cNvSpPr>
          <p:nvPr/>
        </p:nvSpPr>
        <p:spPr bwMode="auto">
          <a:xfrm>
            <a:off x="8504634" y="3420538"/>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iotdevices.co.za</a:t>
            </a:r>
          </a:p>
        </p:txBody>
      </p:sp>
      <p:cxnSp>
        <p:nvCxnSpPr>
          <p:cNvPr id="33" name="Straight Connector 32"/>
          <p:cNvCxnSpPr/>
          <p:nvPr/>
        </p:nvCxnSpPr>
        <p:spPr bwMode="auto">
          <a:xfrm flipH="1">
            <a:off x="5522788" y="3730008"/>
            <a:ext cx="903911" cy="1098575"/>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a:off x="6414790" y="3011324"/>
            <a:ext cx="1999356" cy="6747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6096000" y="2602948"/>
            <a:ext cx="306884" cy="40837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5550619" y="1436421"/>
            <a:ext cx="559446" cy="119328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H="1">
            <a:off x="8109347" y="3719823"/>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flipH="1">
            <a:off x="3676652" y="3011325"/>
            <a:ext cx="2738139" cy="68745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a:off x="8445692" y="3723412"/>
            <a:ext cx="1125370" cy="8929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a:off x="6414791" y="3027462"/>
            <a:ext cx="11906" cy="7142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0" name="TextBox 51"/>
          <p:cNvSpPr txBox="1">
            <a:spLocks noChangeArrowheads="1"/>
          </p:cNvSpPr>
          <p:nvPr/>
        </p:nvSpPr>
        <p:spPr bwMode="auto">
          <a:xfrm>
            <a:off x="1555030" y="4688014"/>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window.rickshome.security.co.za</a:t>
            </a:r>
          </a:p>
        </p:txBody>
      </p:sp>
      <p:sp>
        <p:nvSpPr>
          <p:cNvPr id="52" name="TextBox 51"/>
          <p:cNvSpPr txBox="1">
            <a:spLocks noChangeArrowheads="1"/>
          </p:cNvSpPr>
          <p:nvPr/>
        </p:nvSpPr>
        <p:spPr bwMode="auto">
          <a:xfrm>
            <a:off x="1774031" y="3556295"/>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security.co.za</a:t>
            </a:r>
          </a:p>
        </p:txBody>
      </p:sp>
      <p:sp>
        <p:nvSpPr>
          <p:cNvPr id="54" name="TextBox 53"/>
          <p:cNvSpPr txBox="1">
            <a:spLocks noChangeArrowheads="1"/>
          </p:cNvSpPr>
          <p:nvPr/>
        </p:nvSpPr>
        <p:spPr bwMode="auto">
          <a:xfrm>
            <a:off x="4731841" y="3517861"/>
            <a:ext cx="1694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electric.co.za</a:t>
            </a:r>
          </a:p>
        </p:txBody>
      </p:sp>
      <p:cxnSp>
        <p:nvCxnSpPr>
          <p:cNvPr id="56" name="Straight Connector 55"/>
          <p:cNvCxnSpPr>
            <a:endCxn id="50" idx="0"/>
          </p:cNvCxnSpPr>
          <p:nvPr/>
        </p:nvCxnSpPr>
        <p:spPr bwMode="auto">
          <a:xfrm flipH="1">
            <a:off x="3158431" y="3697305"/>
            <a:ext cx="518219" cy="99070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8" name="TextBox 51"/>
          <p:cNvSpPr txBox="1">
            <a:spLocks noChangeArrowheads="1"/>
          </p:cNvSpPr>
          <p:nvPr/>
        </p:nvSpPr>
        <p:spPr bwMode="auto">
          <a:xfrm>
            <a:off x="2370534" y="4220366"/>
            <a:ext cx="297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water.rickshome.security.co.za</a:t>
            </a:r>
          </a:p>
        </p:txBody>
      </p:sp>
      <p:cxnSp>
        <p:nvCxnSpPr>
          <p:cNvPr id="59" name="Straight Connector 58"/>
          <p:cNvCxnSpPr/>
          <p:nvPr/>
        </p:nvCxnSpPr>
        <p:spPr bwMode="auto">
          <a:xfrm flipH="1">
            <a:off x="3334047" y="3698784"/>
            <a:ext cx="330696" cy="1304193"/>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8395691" y="3710034"/>
            <a:ext cx="581477" cy="133134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72" name="Straight Connector 71"/>
          <p:cNvCxnSpPr>
            <a:stCxn id="54" idx="3"/>
          </p:cNvCxnSpPr>
          <p:nvPr/>
        </p:nvCxnSpPr>
        <p:spPr bwMode="auto">
          <a:xfrm>
            <a:off x="6426698" y="3702527"/>
            <a:ext cx="635943" cy="6483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83" name="TextBox 51"/>
          <p:cNvSpPr txBox="1">
            <a:spLocks noChangeArrowheads="1"/>
          </p:cNvSpPr>
          <p:nvPr/>
        </p:nvSpPr>
        <p:spPr bwMode="auto">
          <a:xfrm>
            <a:off x="1774031" y="5113949"/>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door.rickshome.security.co.za</a:t>
            </a:r>
          </a:p>
        </p:txBody>
      </p:sp>
      <p:sp>
        <p:nvSpPr>
          <p:cNvPr id="91" name="TextBox 51"/>
          <p:cNvSpPr txBox="1">
            <a:spLocks noChangeArrowheads="1"/>
          </p:cNvSpPr>
          <p:nvPr/>
        </p:nvSpPr>
        <p:spPr bwMode="auto">
          <a:xfrm>
            <a:off x="3824359" y="4880212"/>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meter.rickshome.electric.co.za</a:t>
            </a:r>
          </a:p>
        </p:txBody>
      </p:sp>
      <p:sp>
        <p:nvSpPr>
          <p:cNvPr id="92" name="TextBox 51"/>
          <p:cNvSpPr txBox="1">
            <a:spLocks noChangeArrowheads="1"/>
          </p:cNvSpPr>
          <p:nvPr/>
        </p:nvSpPr>
        <p:spPr bwMode="auto">
          <a:xfrm>
            <a:off x="5226101" y="4382104"/>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aircond.rickshome.electric.co.za</a:t>
            </a:r>
          </a:p>
        </p:txBody>
      </p:sp>
      <p:cxnSp>
        <p:nvCxnSpPr>
          <p:cNvPr id="99" name="Straight Connector 98"/>
          <p:cNvCxnSpPr/>
          <p:nvPr/>
        </p:nvCxnSpPr>
        <p:spPr bwMode="auto">
          <a:xfrm flipH="1">
            <a:off x="5247049" y="1498618"/>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0" name="TextBox 51"/>
          <p:cNvSpPr txBox="1">
            <a:spLocks noChangeArrowheads="1"/>
          </p:cNvSpPr>
          <p:nvPr/>
        </p:nvSpPr>
        <p:spPr bwMode="auto">
          <a:xfrm>
            <a:off x="7062640" y="4151506"/>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car.rickshome.iotdevices.co.za</a:t>
            </a:r>
          </a:p>
        </p:txBody>
      </p:sp>
      <p:sp>
        <p:nvSpPr>
          <p:cNvPr id="101" name="TextBox 51"/>
          <p:cNvSpPr txBox="1">
            <a:spLocks noChangeArrowheads="1"/>
          </p:cNvSpPr>
          <p:nvPr/>
        </p:nvSpPr>
        <p:spPr bwMode="auto">
          <a:xfrm>
            <a:off x="6890145" y="5148376"/>
            <a:ext cx="3609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refrigerator.rickshome.iotdevices.co.za</a:t>
            </a:r>
          </a:p>
        </p:txBody>
      </p:sp>
      <p:sp>
        <p:nvSpPr>
          <p:cNvPr id="103" name="TextBox 51"/>
          <p:cNvSpPr txBox="1">
            <a:spLocks noChangeArrowheads="1"/>
          </p:cNvSpPr>
          <p:nvPr/>
        </p:nvSpPr>
        <p:spPr bwMode="auto">
          <a:xfrm>
            <a:off x="7024241" y="4659943"/>
            <a:ext cx="3542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thermostat.rickshome.iotdevices.co.za</a:t>
            </a:r>
          </a:p>
        </p:txBody>
      </p:sp>
      <p:sp>
        <p:nvSpPr>
          <p:cNvPr id="106" name="TextBox 105"/>
          <p:cNvSpPr txBox="1">
            <a:spLocks noChangeArrowheads="1"/>
          </p:cNvSpPr>
          <p:nvPr/>
        </p:nvSpPr>
        <p:spPr bwMode="auto">
          <a:xfrm>
            <a:off x="3387254" y="2108624"/>
            <a:ext cx="180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google.com</a:t>
            </a:r>
          </a:p>
        </p:txBody>
      </p:sp>
      <p:cxnSp>
        <p:nvCxnSpPr>
          <p:cNvPr id="107" name="Straight Connector 106"/>
          <p:cNvCxnSpPr/>
          <p:nvPr/>
        </p:nvCxnSpPr>
        <p:spPr bwMode="auto">
          <a:xfrm flipH="1">
            <a:off x="4933209" y="1913432"/>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8" name="TextBox 51"/>
          <p:cNvSpPr txBox="1">
            <a:spLocks noChangeArrowheads="1"/>
          </p:cNvSpPr>
          <p:nvPr/>
        </p:nvSpPr>
        <p:spPr bwMode="auto">
          <a:xfrm>
            <a:off x="6946102" y="1077653"/>
            <a:ext cx="4204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a:t>DNS is already </a:t>
            </a:r>
            <a:r>
              <a:rPr lang="en-US" altLang="en-US" sz="2400" b="1" dirty="0" smtClean="0"/>
              <a:t>present</a:t>
            </a:r>
            <a:endParaRPr lang="en-US" altLang="en-US" sz="2400" b="1" dirty="0"/>
          </a:p>
        </p:txBody>
      </p:sp>
      <p:sp>
        <p:nvSpPr>
          <p:cNvPr id="109" name="TextBox 51"/>
          <p:cNvSpPr txBox="1">
            <a:spLocks noChangeArrowheads="1"/>
          </p:cNvSpPr>
          <p:nvPr/>
        </p:nvSpPr>
        <p:spPr bwMode="auto">
          <a:xfrm>
            <a:off x="6952952" y="1470223"/>
            <a:ext cx="3410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a:t>DNSSEC adds security</a:t>
            </a:r>
          </a:p>
        </p:txBody>
      </p:sp>
      <p:pic>
        <p:nvPicPr>
          <p:cNvPr id="111" name="Picture 5" descr="MCj04315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35079" y="1623249"/>
            <a:ext cx="506796" cy="517007"/>
          </a:xfrm>
          <a:prstGeom prst="rect">
            <a:avLst/>
          </a:prstGeom>
          <a:noFill/>
          <a:ln w="9525">
            <a:noFill/>
            <a:miter lim="800000"/>
            <a:headEnd/>
            <a:tailEnd/>
          </a:ln>
        </p:spPr>
      </p:pic>
      <p:pic>
        <p:nvPicPr>
          <p:cNvPr id="112" name="Picture 5" descr="MCj04315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7346" y="3992704"/>
            <a:ext cx="506796" cy="517007"/>
          </a:xfrm>
          <a:prstGeom prst="rect">
            <a:avLst/>
          </a:prstGeom>
          <a:noFill/>
          <a:ln w="9525">
            <a:noFill/>
            <a:miter lim="800000"/>
            <a:headEnd/>
            <a:tailEnd/>
          </a:ln>
        </p:spPr>
      </p:pic>
      <p:pic>
        <p:nvPicPr>
          <p:cNvPr id="113" name="Picture 5" descr="MCj04315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0068" y="2313830"/>
            <a:ext cx="506796" cy="517007"/>
          </a:xfrm>
          <a:prstGeom prst="rect">
            <a:avLst/>
          </a:prstGeom>
          <a:noFill/>
          <a:ln w="9525">
            <a:noFill/>
            <a:miter lim="800000"/>
            <a:headEnd/>
            <a:tailEnd/>
          </a:ln>
        </p:spPr>
      </p:pic>
      <p:pic>
        <p:nvPicPr>
          <p:cNvPr id="114" name="Picture 5" descr="MCj04315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292" y="3009136"/>
            <a:ext cx="506796" cy="517007"/>
          </a:xfrm>
          <a:prstGeom prst="rect">
            <a:avLst/>
          </a:prstGeom>
          <a:noFill/>
          <a:ln w="9525">
            <a:noFill/>
            <a:miter lim="800000"/>
            <a:headEnd/>
            <a:tailEnd/>
          </a:ln>
        </p:spPr>
      </p:pic>
      <p:pic>
        <p:nvPicPr>
          <p:cNvPr id="115" name="Picture 5" descr="MCj04315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2070" y="3204639"/>
            <a:ext cx="506796" cy="517007"/>
          </a:xfrm>
          <a:prstGeom prst="rect">
            <a:avLst/>
          </a:prstGeom>
          <a:noFill/>
          <a:ln w="9525">
            <a:noFill/>
            <a:miter lim="800000"/>
            <a:headEnd/>
            <a:tailEnd/>
          </a:ln>
        </p:spPr>
      </p:pic>
      <p:pic>
        <p:nvPicPr>
          <p:cNvPr id="116" name="Picture 5" descr="MCj04315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4359" y="3000855"/>
            <a:ext cx="506796" cy="517007"/>
          </a:xfrm>
          <a:prstGeom prst="rect">
            <a:avLst/>
          </a:prstGeom>
          <a:noFill/>
          <a:ln w="9525">
            <a:noFill/>
            <a:miter lim="800000"/>
            <a:headEnd/>
            <a:tailEnd/>
          </a:ln>
        </p:spPr>
      </p:pic>
      <p:pic>
        <p:nvPicPr>
          <p:cNvPr id="117" name="Picture 5" descr="MCj04315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7490" y="4106892"/>
            <a:ext cx="506796" cy="517007"/>
          </a:xfrm>
          <a:prstGeom prst="rect">
            <a:avLst/>
          </a:prstGeom>
          <a:noFill/>
          <a:ln w="9525">
            <a:noFill/>
            <a:miter lim="800000"/>
            <a:headEnd/>
            <a:tailEnd/>
          </a:ln>
        </p:spPr>
      </p:pic>
      <p:pic>
        <p:nvPicPr>
          <p:cNvPr id="118" name="Picture 5" descr="MCj0431599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68786" y="4145482"/>
            <a:ext cx="506796" cy="517007"/>
          </a:xfrm>
          <a:prstGeom prst="rect">
            <a:avLst/>
          </a:prstGeom>
          <a:noFill/>
          <a:ln w="9525">
            <a:noFill/>
            <a:miter lim="800000"/>
            <a:headEnd/>
            <a:tailEnd/>
          </a:ln>
        </p:spPr>
      </p:pic>
      <p:sp>
        <p:nvSpPr>
          <p:cNvPr id="119" name="TextBox 51"/>
          <p:cNvSpPr txBox="1">
            <a:spLocks noChangeArrowheads="1"/>
          </p:cNvSpPr>
          <p:nvPr/>
        </p:nvSpPr>
        <p:spPr bwMode="auto">
          <a:xfrm>
            <a:off x="8219690" y="1807617"/>
            <a:ext cx="24483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a:t>and crosses organizational boundaries.</a:t>
            </a:r>
          </a:p>
        </p:txBody>
      </p:sp>
      <p:cxnSp>
        <p:nvCxnSpPr>
          <p:cNvPr id="120" name="Straight Connector 119"/>
          <p:cNvCxnSpPr>
            <a:stCxn id="54" idx="1"/>
          </p:cNvCxnSpPr>
          <p:nvPr/>
        </p:nvCxnSpPr>
        <p:spPr bwMode="auto">
          <a:xfrm flipH="1">
            <a:off x="3967835" y="3702527"/>
            <a:ext cx="764006" cy="27480"/>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bwMode="auto">
          <a:xfrm flipH="1">
            <a:off x="6905666" y="3750892"/>
            <a:ext cx="1313433" cy="84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bwMode="auto">
          <a:xfrm flipH="1">
            <a:off x="4656363" y="4541278"/>
            <a:ext cx="647863" cy="21746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bwMode="auto">
          <a:xfrm flipH="1">
            <a:off x="6879106" y="4914639"/>
            <a:ext cx="535362" cy="12637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flipV="1">
            <a:off x="6402884" y="5148009"/>
            <a:ext cx="540160" cy="11776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bwMode="auto">
          <a:xfrm flipH="1" flipV="1">
            <a:off x="5293439" y="4339749"/>
            <a:ext cx="413855" cy="4235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3" name="Straight Connector 132"/>
          <p:cNvCxnSpPr>
            <a:stCxn id="91" idx="2"/>
          </p:cNvCxnSpPr>
          <p:nvPr/>
        </p:nvCxnSpPr>
        <p:spPr bwMode="auto">
          <a:xfrm flipH="1">
            <a:off x="4779897" y="5187988"/>
            <a:ext cx="647862" cy="13408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bwMode="auto">
          <a:xfrm flipH="1" flipV="1">
            <a:off x="5052930" y="2422541"/>
            <a:ext cx="977721" cy="46379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flipH="1">
            <a:off x="4464645" y="2568660"/>
            <a:ext cx="400445" cy="58720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1752600" y="5742513"/>
            <a:ext cx="1828800" cy="307777"/>
          </a:xfrm>
          <a:prstGeom prst="rect">
            <a:avLst/>
          </a:prstGeom>
          <a:noFill/>
        </p:spPr>
        <p:txBody>
          <a:bodyPr wrap="square" rtlCol="0">
            <a:spAutoFit/>
          </a:bodyPr>
          <a:lstStyle/>
          <a:p>
            <a:r>
              <a:rPr lang="en-US" sz="1400" b="1" dirty="0"/>
              <a:t>Animated slide</a:t>
            </a:r>
          </a:p>
        </p:txBody>
      </p:sp>
    </p:spTree>
    <p:extLst>
      <p:ext uri="{BB962C8B-B14F-4D97-AF65-F5344CB8AC3E}">
        <p14:creationId xmlns:p14="http://schemas.microsoft.com/office/powerpoint/2010/main" val="4135040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ppt_x"/>
                                          </p:val>
                                        </p:tav>
                                        <p:tav tm="100000">
                                          <p:val>
                                            <p:strVal val="#ppt_x"/>
                                          </p:val>
                                        </p:tav>
                                      </p:tavLst>
                                    </p:anim>
                                    <p:anim calcmode="lin" valueType="num">
                                      <p:cBhvr additive="base">
                                        <p:cTn id="26" dur="500" fill="hold"/>
                                        <p:tgtEl>
                                          <p:spTgt spid="1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ppt_x"/>
                                          </p:val>
                                        </p:tav>
                                        <p:tav tm="100000">
                                          <p:val>
                                            <p:strVal val="#ppt_x"/>
                                          </p:val>
                                        </p:tav>
                                      </p:tavLst>
                                    </p:anim>
                                    <p:anim calcmode="lin" valueType="num">
                                      <p:cBhvr additive="base">
                                        <p:cTn id="38" dur="500" fill="hold"/>
                                        <p:tgtEl>
                                          <p:spTgt spid="1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ppt_x"/>
                                          </p:val>
                                        </p:tav>
                                        <p:tav tm="100000">
                                          <p:val>
                                            <p:strVal val="#ppt_x"/>
                                          </p:val>
                                        </p:tav>
                                      </p:tavLst>
                                    </p:anim>
                                    <p:anim calcmode="lin" valueType="num">
                                      <p:cBhvr additive="base">
                                        <p:cTn id="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additive="base">
                                        <p:cTn id="51" dur="500" fill="hold"/>
                                        <p:tgtEl>
                                          <p:spTgt spid="119"/>
                                        </p:tgtEl>
                                        <p:attrNameLst>
                                          <p:attrName>ppt_x</p:attrName>
                                        </p:attrNameLst>
                                      </p:cBhvr>
                                      <p:tavLst>
                                        <p:tav tm="0">
                                          <p:val>
                                            <p:strVal val="#ppt_x"/>
                                          </p:val>
                                        </p:tav>
                                        <p:tav tm="100000">
                                          <p:val>
                                            <p:strVal val="#ppt_x"/>
                                          </p:val>
                                        </p:tav>
                                      </p:tavLst>
                                    </p:anim>
                                    <p:anim calcmode="lin" valueType="num">
                                      <p:cBhvr additive="base">
                                        <p:cTn id="52" dur="500" fill="hold"/>
                                        <p:tgtEl>
                                          <p:spTgt spid="1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500" fill="hold"/>
                                        <p:tgtEl>
                                          <p:spTgt spid="138"/>
                                        </p:tgtEl>
                                        <p:attrNameLst>
                                          <p:attrName>ppt_x</p:attrName>
                                        </p:attrNameLst>
                                      </p:cBhvr>
                                      <p:tavLst>
                                        <p:tav tm="0">
                                          <p:val>
                                            <p:strVal val="#ppt_x"/>
                                          </p:val>
                                        </p:tav>
                                        <p:tav tm="100000">
                                          <p:val>
                                            <p:strVal val="#ppt_x"/>
                                          </p:val>
                                        </p:tav>
                                      </p:tavLst>
                                    </p:anim>
                                    <p:anim calcmode="lin" valueType="num">
                                      <p:cBhvr additive="base">
                                        <p:cTn id="56" dur="5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anim calcmode="lin" valueType="num">
                                      <p:cBhvr additive="base">
                                        <p:cTn id="59" dur="500" fill="hold"/>
                                        <p:tgtEl>
                                          <p:spTgt spid="135"/>
                                        </p:tgtEl>
                                        <p:attrNameLst>
                                          <p:attrName>ppt_x</p:attrName>
                                        </p:attrNameLst>
                                      </p:cBhvr>
                                      <p:tavLst>
                                        <p:tav tm="0">
                                          <p:val>
                                            <p:strVal val="#ppt_x"/>
                                          </p:val>
                                        </p:tav>
                                        <p:tav tm="100000">
                                          <p:val>
                                            <p:strVal val="#ppt_x"/>
                                          </p:val>
                                        </p:tav>
                                      </p:tavLst>
                                    </p:anim>
                                    <p:anim calcmode="lin" valueType="num">
                                      <p:cBhvr additive="base">
                                        <p:cTn id="60" dur="500" fill="hold"/>
                                        <p:tgtEl>
                                          <p:spTgt spid="13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 calcmode="lin" valueType="num">
                                      <p:cBhvr additive="base">
                                        <p:cTn id="63" dur="500" fill="hold"/>
                                        <p:tgtEl>
                                          <p:spTgt spid="120"/>
                                        </p:tgtEl>
                                        <p:attrNameLst>
                                          <p:attrName>ppt_x</p:attrName>
                                        </p:attrNameLst>
                                      </p:cBhvr>
                                      <p:tavLst>
                                        <p:tav tm="0">
                                          <p:val>
                                            <p:strVal val="#ppt_x"/>
                                          </p:val>
                                        </p:tav>
                                        <p:tav tm="100000">
                                          <p:val>
                                            <p:strVal val="#ppt_x"/>
                                          </p:val>
                                        </p:tav>
                                      </p:tavLst>
                                    </p:anim>
                                    <p:anim calcmode="lin" valueType="num">
                                      <p:cBhvr additive="base">
                                        <p:cTn id="64" dur="500" fill="hold"/>
                                        <p:tgtEl>
                                          <p:spTgt spid="1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 calcmode="lin" valueType="num">
                                      <p:cBhvr additive="base">
                                        <p:cTn id="67" dur="500" fill="hold"/>
                                        <p:tgtEl>
                                          <p:spTgt spid="123"/>
                                        </p:tgtEl>
                                        <p:attrNameLst>
                                          <p:attrName>ppt_x</p:attrName>
                                        </p:attrNameLst>
                                      </p:cBhvr>
                                      <p:tavLst>
                                        <p:tav tm="0">
                                          <p:val>
                                            <p:strVal val="#ppt_x"/>
                                          </p:val>
                                        </p:tav>
                                        <p:tav tm="100000">
                                          <p:val>
                                            <p:strVal val="#ppt_x"/>
                                          </p:val>
                                        </p:tav>
                                      </p:tavLst>
                                    </p:anim>
                                    <p:anim calcmode="lin" valueType="num">
                                      <p:cBhvr additive="base">
                                        <p:cTn id="68" dur="500" fill="hold"/>
                                        <p:tgtEl>
                                          <p:spTgt spid="1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additive="base">
                                        <p:cTn id="71" dur="500" fill="hold"/>
                                        <p:tgtEl>
                                          <p:spTgt spid="127"/>
                                        </p:tgtEl>
                                        <p:attrNameLst>
                                          <p:attrName>ppt_x</p:attrName>
                                        </p:attrNameLst>
                                      </p:cBhvr>
                                      <p:tavLst>
                                        <p:tav tm="0">
                                          <p:val>
                                            <p:strVal val="#ppt_x"/>
                                          </p:val>
                                        </p:tav>
                                        <p:tav tm="100000">
                                          <p:val>
                                            <p:strVal val="#ppt_x"/>
                                          </p:val>
                                        </p:tav>
                                      </p:tavLst>
                                    </p:anim>
                                    <p:anim calcmode="lin" valueType="num">
                                      <p:cBhvr additive="base">
                                        <p:cTn id="72" dur="500" fill="hold"/>
                                        <p:tgtEl>
                                          <p:spTgt spid="1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anim calcmode="lin" valueType="num">
                                      <p:cBhvr additive="base">
                                        <p:cTn id="83" dur="500" fill="hold"/>
                                        <p:tgtEl>
                                          <p:spTgt spid="125"/>
                                        </p:tgtEl>
                                        <p:attrNameLst>
                                          <p:attrName>ppt_x</p:attrName>
                                        </p:attrNameLst>
                                      </p:cBhvr>
                                      <p:tavLst>
                                        <p:tav tm="0">
                                          <p:val>
                                            <p:strVal val="#ppt_x"/>
                                          </p:val>
                                        </p:tav>
                                        <p:tav tm="100000">
                                          <p:val>
                                            <p:strVal val="#ppt_x"/>
                                          </p:val>
                                        </p:tav>
                                      </p:tavLst>
                                    </p:anim>
                                    <p:anim calcmode="lin" valueType="num">
                                      <p:cBhvr additive="base">
                                        <p:cTn id="84" dur="500" fill="hold"/>
                                        <p:tgtEl>
                                          <p:spTgt spid="1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additive="base">
                                        <p:cTn id="87" dur="500" fill="hold"/>
                                        <p:tgtEl>
                                          <p:spTgt spid="131"/>
                                        </p:tgtEl>
                                        <p:attrNameLst>
                                          <p:attrName>ppt_x</p:attrName>
                                        </p:attrNameLst>
                                      </p:cBhvr>
                                      <p:tavLst>
                                        <p:tav tm="0">
                                          <p:val>
                                            <p:strVal val="#ppt_x"/>
                                          </p:val>
                                        </p:tav>
                                        <p:tav tm="100000">
                                          <p:val>
                                            <p:strVal val="#ppt_x"/>
                                          </p:val>
                                        </p:tav>
                                      </p:tavLst>
                                    </p:anim>
                                    <p:anim calcmode="lin" valueType="num">
                                      <p:cBhvr additive="base">
                                        <p:cTn id="8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1885579" y="2020824"/>
            <a:ext cx="9638400" cy="1325563"/>
          </a:xfrm>
        </p:spPr>
        <p:txBody>
          <a:bodyPr/>
          <a:lstStyle/>
          <a:p>
            <a:pPr>
              <a:lnSpc>
                <a:spcPts val="4700"/>
              </a:lnSpc>
            </a:pPr>
            <a:r>
              <a:rPr lang="en-US" altLang="x-none" dirty="0">
                <a:solidFill>
                  <a:srgbClr val="FFFFFF"/>
                </a:solidFill>
                <a:latin typeface="Arial" charset="0"/>
                <a:ea typeface="Arial" charset="0"/>
                <a:cs typeface="Arial" charset="0"/>
              </a:rPr>
              <a:t>Root Zone </a:t>
            </a:r>
            <a:r>
              <a:rPr lang="en-US" altLang="x-none" dirty="0" smtClean="0">
                <a:solidFill>
                  <a:srgbClr val="FFFFFF"/>
                </a:solidFill>
                <a:latin typeface="Arial" charset="0"/>
                <a:ea typeface="Arial" charset="0"/>
                <a:cs typeface="Arial" charset="0"/>
              </a:rPr>
              <a:t>Key-Signing Key (KSK) </a:t>
            </a:r>
            <a:r>
              <a:rPr lang="en-US" altLang="x-none" dirty="0">
                <a:solidFill>
                  <a:srgbClr val="FFFFFF"/>
                </a:solidFill>
                <a:latin typeface="Arial" charset="0"/>
                <a:ea typeface="Arial" charset="0"/>
                <a:cs typeface="Arial" charset="0"/>
              </a:rPr>
              <a:t>Rollover</a:t>
            </a:r>
          </a:p>
        </p:txBody>
      </p:sp>
    </p:spTree>
    <p:extLst>
      <p:ext uri="{BB962C8B-B14F-4D97-AF65-F5344CB8AC3E}">
        <p14:creationId xmlns:p14="http://schemas.microsoft.com/office/powerpoint/2010/main" val="2954479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ts val="3975"/>
              </a:lnSpc>
            </a:pPr>
            <a:r>
              <a:rPr lang="en-US" altLang="x-none" sz="3200" dirty="0">
                <a:latin typeface="Arial" charset="0"/>
                <a:ea typeface="Arial" charset="0"/>
                <a:cs typeface="Arial" charset="0"/>
              </a:rPr>
              <a:t>Root </a:t>
            </a:r>
            <a:r>
              <a:rPr lang="en-US" altLang="x-none" sz="3200" dirty="0" smtClean="0">
                <a:latin typeface="Arial" charset="0"/>
                <a:ea typeface="Arial" charset="0"/>
                <a:cs typeface="Arial" charset="0"/>
              </a:rPr>
              <a:t>Zone </a:t>
            </a:r>
            <a:r>
              <a:rPr lang="en-US" altLang="x-none" sz="3200" dirty="0">
                <a:latin typeface="Arial" charset="0"/>
                <a:ea typeface="Arial" charset="0"/>
                <a:cs typeface="Arial" charset="0"/>
              </a:rPr>
              <a:t>KSK</a:t>
            </a:r>
          </a:p>
        </p:txBody>
      </p:sp>
      <p:sp>
        <p:nvSpPr>
          <p:cNvPr id="12295" name="Rectangle 61"/>
          <p:cNvSpPr>
            <a:spLocks noChangeArrowheads="1"/>
          </p:cNvSpPr>
          <p:nvPr/>
        </p:nvSpPr>
        <p:spPr bwMode="auto">
          <a:xfrm>
            <a:off x="588963" y="898517"/>
            <a:ext cx="58261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eaLnBrk="1" hangingPunct="1">
              <a:buSzPct val="75000"/>
              <a:buFont typeface="Wingdings" charset="2"/>
              <a:buChar char=""/>
            </a:pPr>
            <a:r>
              <a:rPr lang="en-US" altLang="x-none" sz="2800" dirty="0">
                <a:solidFill>
                  <a:srgbClr val="0C1F24"/>
                </a:solidFill>
                <a:latin typeface="Arial" charset="0"/>
                <a:ea typeface="Arial" charset="0"/>
                <a:cs typeface="Arial" charset="0"/>
              </a:rPr>
              <a:t>The </a:t>
            </a:r>
            <a:r>
              <a:rPr lang="en-US" altLang="x-none" sz="2800" dirty="0" smtClean="0">
                <a:solidFill>
                  <a:srgbClr val="0C1F24"/>
                </a:solidFill>
                <a:latin typeface="Arial" charset="0"/>
                <a:ea typeface="Arial" charset="0"/>
                <a:cs typeface="Arial" charset="0"/>
              </a:rPr>
              <a:t>full name for the root zone’s public key used as a trust anchor is the </a:t>
            </a:r>
            <a:r>
              <a:rPr lang="en-US" altLang="x-none" sz="2800" b="1" dirty="0">
                <a:solidFill>
                  <a:srgbClr val="0C1F24"/>
                </a:solidFill>
                <a:latin typeface="Arial" charset="0"/>
                <a:ea typeface="Arial" charset="0"/>
                <a:cs typeface="Arial" charset="0"/>
              </a:rPr>
              <a:t>R</a:t>
            </a:r>
            <a:r>
              <a:rPr lang="en-US" altLang="x-none" sz="2800" b="1" dirty="0" smtClean="0">
                <a:solidFill>
                  <a:srgbClr val="0C1F24"/>
                </a:solidFill>
                <a:latin typeface="Arial" charset="0"/>
                <a:ea typeface="Arial" charset="0"/>
                <a:cs typeface="Arial" charset="0"/>
              </a:rPr>
              <a:t>oot </a:t>
            </a:r>
            <a:r>
              <a:rPr lang="en-US" altLang="x-none" sz="2800" b="1" dirty="0">
                <a:solidFill>
                  <a:srgbClr val="0C1F24"/>
                </a:solidFill>
                <a:latin typeface="Arial" charset="0"/>
                <a:ea typeface="Arial" charset="0"/>
                <a:cs typeface="Arial" charset="0"/>
              </a:rPr>
              <a:t>Z</a:t>
            </a:r>
            <a:r>
              <a:rPr lang="en-US" altLang="x-none" sz="2800" b="1" dirty="0" smtClean="0">
                <a:solidFill>
                  <a:srgbClr val="0C1F24"/>
                </a:solidFill>
                <a:latin typeface="Arial" charset="0"/>
                <a:ea typeface="Arial" charset="0"/>
                <a:cs typeface="Arial" charset="0"/>
              </a:rPr>
              <a:t>one Key-Signing </a:t>
            </a:r>
            <a:r>
              <a:rPr lang="en-US" altLang="x-none" sz="2800" b="1" dirty="0">
                <a:solidFill>
                  <a:srgbClr val="0C1F24"/>
                </a:solidFill>
                <a:latin typeface="Arial" charset="0"/>
                <a:ea typeface="Arial" charset="0"/>
                <a:cs typeface="Arial" charset="0"/>
              </a:rPr>
              <a:t>K</a:t>
            </a:r>
            <a:r>
              <a:rPr lang="en-US" altLang="x-none" sz="2800" b="1" dirty="0" smtClean="0">
                <a:solidFill>
                  <a:srgbClr val="0C1F24"/>
                </a:solidFill>
                <a:latin typeface="Arial" charset="0"/>
                <a:ea typeface="Arial" charset="0"/>
                <a:cs typeface="Arial" charset="0"/>
              </a:rPr>
              <a:t>ey </a:t>
            </a:r>
            <a:r>
              <a:rPr lang="en-US" altLang="x-none" sz="2800" b="1" dirty="0">
                <a:solidFill>
                  <a:srgbClr val="0C1F24"/>
                </a:solidFill>
                <a:latin typeface="Arial" charset="0"/>
                <a:ea typeface="Arial" charset="0"/>
                <a:cs typeface="Arial" charset="0"/>
              </a:rPr>
              <a:t>(KSK</a:t>
            </a:r>
            <a:r>
              <a:rPr lang="en-US" altLang="x-none" sz="2800" b="1" dirty="0" smtClean="0">
                <a:solidFill>
                  <a:srgbClr val="0C1F24"/>
                </a:solidFill>
                <a:latin typeface="Arial" charset="0"/>
                <a:ea typeface="Arial" charset="0"/>
                <a:cs typeface="Arial" charset="0"/>
              </a:rPr>
              <a:t>)</a:t>
            </a:r>
            <a:r>
              <a:rPr lang="en-US" altLang="x-none" sz="2800" dirty="0" smtClean="0">
                <a:solidFill>
                  <a:srgbClr val="0C1F24"/>
                </a:solidFill>
                <a:latin typeface="Arial" charset="0"/>
                <a:ea typeface="Arial" charset="0"/>
                <a:cs typeface="Arial" charset="0"/>
              </a:rPr>
              <a:t/>
            </a:r>
            <a:br>
              <a:rPr lang="en-US" altLang="x-none" sz="2800" dirty="0" smtClean="0">
                <a:solidFill>
                  <a:srgbClr val="0C1F24"/>
                </a:solidFill>
                <a:latin typeface="Arial" charset="0"/>
                <a:ea typeface="Arial" charset="0"/>
                <a:cs typeface="Arial" charset="0"/>
              </a:rPr>
            </a:br>
            <a:endParaRPr lang="en-US" altLang="x-none" sz="2800" dirty="0" smtClean="0">
              <a:solidFill>
                <a:srgbClr val="0C1F24"/>
              </a:solidFill>
              <a:latin typeface="Arial" charset="0"/>
              <a:ea typeface="Arial" charset="0"/>
              <a:cs typeface="Arial" charset="0"/>
            </a:endParaRPr>
          </a:p>
          <a:p>
            <a:pPr eaLnBrk="1" hangingPunct="1">
              <a:buSzPct val="75000"/>
              <a:buFont typeface="Wingdings" charset="2"/>
              <a:buChar char=""/>
            </a:pPr>
            <a:r>
              <a:rPr lang="en-US" altLang="x-none" sz="2800" dirty="0" smtClean="0">
                <a:solidFill>
                  <a:srgbClr val="0C1F24"/>
                </a:solidFill>
                <a:latin typeface="Arial" charset="0"/>
                <a:ea typeface="Arial" charset="0"/>
                <a:cs typeface="Arial" charset="0"/>
              </a:rPr>
              <a:t>The root zone KSK is the most important key in DNSSEC</a:t>
            </a:r>
            <a:br>
              <a:rPr lang="en-US" altLang="x-none" sz="2800" dirty="0" smtClean="0">
                <a:solidFill>
                  <a:srgbClr val="0C1F24"/>
                </a:solidFill>
                <a:latin typeface="Arial" charset="0"/>
                <a:ea typeface="Arial" charset="0"/>
                <a:cs typeface="Arial" charset="0"/>
              </a:rPr>
            </a:br>
            <a:endParaRPr lang="en-US" altLang="x-none" sz="2800" dirty="0" smtClean="0">
              <a:solidFill>
                <a:srgbClr val="0C1F24"/>
              </a:solidFill>
              <a:latin typeface="Arial" charset="0"/>
              <a:ea typeface="Arial" charset="0"/>
              <a:cs typeface="Arial" charset="0"/>
            </a:endParaRPr>
          </a:p>
          <a:p>
            <a:pPr eaLnBrk="1" hangingPunct="1">
              <a:buSzPct val="75000"/>
              <a:buFont typeface="Wingdings" charset="2"/>
              <a:buChar char=""/>
            </a:pPr>
            <a:r>
              <a:rPr lang="en-US" altLang="x-none" sz="2800" dirty="0" smtClean="0">
                <a:solidFill>
                  <a:srgbClr val="0C1F24"/>
                </a:solidFill>
                <a:latin typeface="Arial" charset="0"/>
                <a:ea typeface="Arial" charset="0"/>
                <a:cs typeface="Arial" charset="0"/>
              </a:rPr>
              <a:t>Any software performing DNSSEC validation </a:t>
            </a:r>
            <a:r>
              <a:rPr lang="en-US" altLang="x-none" sz="2800" b="1" dirty="0" smtClean="0">
                <a:solidFill>
                  <a:srgbClr val="0C1F24"/>
                </a:solidFill>
                <a:latin typeface="Arial" charset="0"/>
                <a:ea typeface="Arial" charset="0"/>
                <a:cs typeface="Arial" charset="0"/>
              </a:rPr>
              <a:t>must </a:t>
            </a:r>
            <a:r>
              <a:rPr lang="en-US" altLang="x-none" sz="2800" dirty="0" smtClean="0">
                <a:solidFill>
                  <a:srgbClr val="0C1F24"/>
                </a:solidFill>
                <a:latin typeface="Arial" charset="0"/>
                <a:ea typeface="Arial" charset="0"/>
                <a:cs typeface="Arial" charset="0"/>
              </a:rPr>
              <a:t>have the </a:t>
            </a:r>
            <a:r>
              <a:rPr lang="en-US" altLang="x-none" sz="2800" dirty="0">
                <a:solidFill>
                  <a:srgbClr val="0C1F24"/>
                </a:solidFill>
                <a:latin typeface="Arial" charset="0"/>
                <a:ea typeface="Arial" charset="0"/>
                <a:cs typeface="Arial" charset="0"/>
              </a:rPr>
              <a:t>R</a:t>
            </a:r>
            <a:r>
              <a:rPr lang="en-US" altLang="x-none" sz="2800" dirty="0" smtClean="0">
                <a:solidFill>
                  <a:srgbClr val="0C1F24"/>
                </a:solidFill>
                <a:latin typeface="Arial" charset="0"/>
                <a:ea typeface="Arial" charset="0"/>
                <a:cs typeface="Arial" charset="0"/>
              </a:rPr>
              <a:t>oot </a:t>
            </a:r>
            <a:r>
              <a:rPr lang="en-US" altLang="x-none" sz="2800" dirty="0">
                <a:solidFill>
                  <a:srgbClr val="0C1F24"/>
                </a:solidFill>
                <a:latin typeface="Arial" charset="0"/>
                <a:ea typeface="Arial" charset="0"/>
                <a:cs typeface="Arial" charset="0"/>
              </a:rPr>
              <a:t>Z</a:t>
            </a:r>
            <a:r>
              <a:rPr lang="en-US" altLang="x-none" sz="2800" dirty="0" smtClean="0">
                <a:solidFill>
                  <a:srgbClr val="0C1F24"/>
                </a:solidFill>
                <a:latin typeface="Arial" charset="0"/>
                <a:ea typeface="Arial" charset="0"/>
                <a:cs typeface="Arial" charset="0"/>
              </a:rPr>
              <a:t>one KSK configured as a trust anchor</a:t>
            </a:r>
            <a:endParaRPr lang="en-US" altLang="x-none" sz="2800" dirty="0">
              <a:solidFill>
                <a:srgbClr val="0C1F24"/>
              </a:solidFill>
              <a:latin typeface="Arial" charset="0"/>
              <a:ea typeface="Arial" charset="0"/>
              <a:cs typeface="Arial" charset="0"/>
            </a:endParaRPr>
          </a:p>
        </p:txBody>
      </p:sp>
      <p:grpSp>
        <p:nvGrpSpPr>
          <p:cNvPr id="3" name="Group 2"/>
          <p:cNvGrpSpPr/>
          <p:nvPr/>
        </p:nvGrpSpPr>
        <p:grpSpPr>
          <a:xfrm>
            <a:off x="6829210" y="973443"/>
            <a:ext cx="4488847" cy="4835220"/>
            <a:chOff x="6829210" y="973443"/>
            <a:chExt cx="4488847" cy="4835220"/>
          </a:xfrm>
        </p:grpSpPr>
        <p:pic>
          <p:nvPicPr>
            <p:cNvPr id="46" name="Picture 45" descr="0142-key.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3356004">
              <a:off x="8846288" y="973443"/>
              <a:ext cx="1325166" cy="1350650"/>
            </a:xfrm>
            <a:prstGeom prst="rect">
              <a:avLst/>
            </a:prstGeom>
          </p:spPr>
        </p:pic>
        <p:sp>
          <p:nvSpPr>
            <p:cNvPr id="57" name="Bent Arrow 56"/>
            <p:cNvSpPr/>
            <p:nvPr/>
          </p:nvSpPr>
          <p:spPr>
            <a:xfrm rot="5400000">
              <a:off x="10453687" y="1652588"/>
              <a:ext cx="639763" cy="51593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58" name="Bent Arrow 57"/>
            <p:cNvSpPr/>
            <p:nvPr/>
          </p:nvSpPr>
          <p:spPr>
            <a:xfrm rot="10800000">
              <a:off x="10258425" y="3194050"/>
              <a:ext cx="638175" cy="51593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59" name="Bent Arrow 58"/>
            <p:cNvSpPr/>
            <p:nvPr/>
          </p:nvSpPr>
          <p:spPr>
            <a:xfrm rot="16200000" flipH="1">
              <a:off x="7450138" y="3467100"/>
              <a:ext cx="639762" cy="51593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60" name="Bent Arrow 59"/>
            <p:cNvSpPr/>
            <p:nvPr/>
          </p:nvSpPr>
          <p:spPr>
            <a:xfrm rot="5400000">
              <a:off x="8479631" y="4414044"/>
              <a:ext cx="638175" cy="515938"/>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61" name="Rounded Rectangle 60"/>
            <p:cNvSpPr/>
            <p:nvPr/>
          </p:nvSpPr>
          <p:spPr>
            <a:xfrm>
              <a:off x="7794625" y="5218113"/>
              <a:ext cx="2359025" cy="59055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t>DATA</a:t>
              </a:r>
            </a:p>
          </p:txBody>
        </p:sp>
        <p:pic>
          <p:nvPicPr>
            <p:cNvPr id="47" name="Picture 46" descr="0142-key.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3356004">
              <a:off x="9992891" y="1971394"/>
              <a:ext cx="1325166" cy="1350650"/>
            </a:xfrm>
            <a:prstGeom prst="rect">
              <a:avLst/>
            </a:prstGeom>
          </p:spPr>
        </p:pic>
        <p:pic>
          <p:nvPicPr>
            <p:cNvPr id="63" name="Picture 62" descr="0142-key.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3356004">
              <a:off x="8442061" y="2816387"/>
              <a:ext cx="1325166" cy="1350650"/>
            </a:xfrm>
            <a:prstGeom prst="rect">
              <a:avLst/>
            </a:prstGeom>
          </p:spPr>
        </p:pic>
        <p:pic>
          <p:nvPicPr>
            <p:cNvPr id="64" name="Picture 63" descr="0142-key.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3356004">
              <a:off x="6829210" y="3676840"/>
              <a:ext cx="1325166" cy="1350650"/>
            </a:xfrm>
            <a:prstGeom prst="rect">
              <a:avLst/>
            </a:prstGeom>
          </p:spPr>
        </p:pic>
        <p:sp>
          <p:nvSpPr>
            <p:cNvPr id="12301" name="TextBox 2"/>
            <p:cNvSpPr txBox="1">
              <a:spLocks noChangeArrowheads="1"/>
            </p:cNvSpPr>
            <p:nvPr/>
          </p:nvSpPr>
          <p:spPr bwMode="auto">
            <a:xfrm>
              <a:off x="9023350" y="1465263"/>
              <a:ext cx="765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eaLnBrk="1" hangingPunct="1"/>
              <a:r>
                <a:rPr lang="en-US" altLang="x-none" sz="2000" b="1">
                  <a:solidFill>
                    <a:schemeClr val="bg1"/>
                  </a:solidFill>
                  <a:latin typeface="Source Sans Pro" charset="0"/>
                  <a:ea typeface="Source Sans Pro" charset="0"/>
                  <a:cs typeface="Source Sans Pro" charset="0"/>
                </a:rPr>
                <a:t>KSK</a:t>
              </a:r>
            </a:p>
          </p:txBody>
        </p:sp>
        <p:cxnSp>
          <p:nvCxnSpPr>
            <p:cNvPr id="5" name="Straight Connector 4"/>
            <p:cNvCxnSpPr>
              <a:cxnSpLocks noChangeShapeType="1"/>
            </p:cNvCxnSpPr>
            <p:nvPr/>
          </p:nvCxnSpPr>
          <p:spPr bwMode="auto">
            <a:xfrm>
              <a:off x="7935913" y="1036638"/>
              <a:ext cx="769937" cy="234950"/>
            </a:xfrm>
            <a:prstGeom prst="line">
              <a:avLst/>
            </a:prstGeom>
            <a:noFill/>
            <a:ln w="635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flipV="1">
              <a:off x="7934325" y="2014538"/>
              <a:ext cx="769938" cy="234950"/>
            </a:xfrm>
            <a:prstGeom prst="line">
              <a:avLst/>
            </a:prstGeom>
            <a:noFill/>
            <a:ln w="635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flipH="1">
              <a:off x="9964738" y="1031875"/>
              <a:ext cx="769937" cy="234950"/>
            </a:xfrm>
            <a:prstGeom prst="line">
              <a:avLst/>
            </a:prstGeom>
            <a:noFill/>
            <a:ln w="635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989281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ts val="3975"/>
              </a:lnSpc>
            </a:pPr>
            <a:r>
              <a:rPr lang="en-US" altLang="x-none" sz="3200" dirty="0">
                <a:latin typeface="Arial" charset="0"/>
                <a:ea typeface="Arial" charset="0"/>
                <a:cs typeface="Arial" charset="0"/>
              </a:rPr>
              <a:t>Root </a:t>
            </a:r>
            <a:r>
              <a:rPr lang="en-US" altLang="x-none" sz="3200" dirty="0" smtClean="0">
                <a:latin typeface="Arial" charset="0"/>
                <a:ea typeface="Arial" charset="0"/>
                <a:cs typeface="Arial" charset="0"/>
              </a:rPr>
              <a:t>Zone </a:t>
            </a:r>
            <a:r>
              <a:rPr lang="en-US" altLang="x-none" sz="3200" dirty="0">
                <a:latin typeface="Arial" charset="0"/>
                <a:ea typeface="Arial" charset="0"/>
                <a:cs typeface="Arial" charset="0"/>
              </a:rPr>
              <a:t>KSK </a:t>
            </a:r>
            <a:r>
              <a:rPr lang="en-US" altLang="x-none" sz="3200" dirty="0" smtClean="0">
                <a:latin typeface="Arial" charset="0"/>
                <a:ea typeface="Arial" charset="0"/>
                <a:cs typeface="Arial" charset="0"/>
              </a:rPr>
              <a:t>Rollover</a:t>
            </a:r>
            <a:endParaRPr lang="en-US" altLang="x-none" sz="3200" dirty="0">
              <a:latin typeface="Arial" charset="0"/>
              <a:ea typeface="Arial" charset="0"/>
              <a:cs typeface="Arial" charset="0"/>
            </a:endParaRPr>
          </a:p>
        </p:txBody>
      </p:sp>
      <p:sp>
        <p:nvSpPr>
          <p:cNvPr id="14340" name="Rectangle 11"/>
          <p:cNvSpPr>
            <a:spLocks noChangeArrowheads="1"/>
          </p:cNvSpPr>
          <p:nvPr/>
        </p:nvSpPr>
        <p:spPr bwMode="auto">
          <a:xfrm>
            <a:off x="300942" y="1041407"/>
            <a:ext cx="1147051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eaLnBrk="1" hangingPunct="1">
              <a:buSzPct val="75000"/>
              <a:buFont typeface="Wingdings" charset="2"/>
              <a:buChar char=""/>
            </a:pPr>
            <a:r>
              <a:rPr lang="en-US" altLang="x-none" sz="2000" dirty="0" smtClean="0">
                <a:solidFill>
                  <a:srgbClr val="0C1F24"/>
                </a:solidFill>
                <a:latin typeface="Arial" charset="0"/>
                <a:ea typeface="Arial" charset="0"/>
                <a:cs typeface="Arial" charset="0"/>
              </a:rPr>
              <a:t>To date, there </a:t>
            </a:r>
            <a:r>
              <a:rPr lang="en-US" altLang="x-none" sz="2000" dirty="0">
                <a:solidFill>
                  <a:srgbClr val="0C1F24"/>
                </a:solidFill>
                <a:latin typeface="Arial" charset="0"/>
                <a:ea typeface="Arial" charset="0"/>
                <a:cs typeface="Arial" charset="0"/>
              </a:rPr>
              <a:t>has been one </a:t>
            </a:r>
            <a:r>
              <a:rPr lang="en-US" altLang="x-none" sz="2000" dirty="0" smtClean="0">
                <a:solidFill>
                  <a:srgbClr val="0C1F24"/>
                </a:solidFill>
                <a:latin typeface="Arial" charset="0"/>
                <a:ea typeface="Arial" charset="0"/>
                <a:cs typeface="Arial" charset="0"/>
              </a:rPr>
              <a:t>Root </a:t>
            </a:r>
            <a:r>
              <a:rPr lang="en-US" altLang="x-none" sz="2000" dirty="0">
                <a:solidFill>
                  <a:srgbClr val="0C1F24"/>
                </a:solidFill>
                <a:latin typeface="Arial" charset="0"/>
                <a:ea typeface="Arial" charset="0"/>
                <a:cs typeface="Arial" charset="0"/>
              </a:rPr>
              <a:t>Z</a:t>
            </a:r>
            <a:r>
              <a:rPr lang="en-US" altLang="x-none" sz="2000" dirty="0" smtClean="0">
                <a:solidFill>
                  <a:srgbClr val="0C1F24"/>
                </a:solidFill>
                <a:latin typeface="Arial" charset="0"/>
                <a:ea typeface="Arial" charset="0"/>
                <a:cs typeface="Arial" charset="0"/>
              </a:rPr>
              <a:t>one KSK</a:t>
            </a:r>
          </a:p>
          <a:p>
            <a:pPr lvl="1">
              <a:buSzPct val="75000"/>
              <a:buFont typeface="Wingdings" charset="2"/>
              <a:buChar char=""/>
            </a:pPr>
            <a:r>
              <a:rPr lang="en-US" altLang="x-none" sz="2000" dirty="0" smtClean="0">
                <a:solidFill>
                  <a:srgbClr val="0C1F24"/>
                </a:solidFill>
                <a:latin typeface="Arial" charset="0"/>
                <a:ea typeface="Arial" charset="0"/>
                <a:cs typeface="Arial" charset="0"/>
              </a:rPr>
              <a:t>Created when the </a:t>
            </a:r>
            <a:r>
              <a:rPr lang="en-US" altLang="x-none" sz="2000" dirty="0">
                <a:solidFill>
                  <a:srgbClr val="0C1F24"/>
                </a:solidFill>
                <a:latin typeface="Arial" charset="0"/>
                <a:ea typeface="Arial" charset="0"/>
                <a:cs typeface="Arial" charset="0"/>
              </a:rPr>
              <a:t>root was first signed in 2010</a:t>
            </a:r>
          </a:p>
          <a:p>
            <a:pPr lvl="1" eaLnBrk="1" hangingPunct="1">
              <a:buSzPct val="75000"/>
              <a:buFont typeface="Wingdings" charset="2"/>
              <a:buChar char=""/>
            </a:pPr>
            <a:endParaRPr lang="en-US" altLang="x-none" sz="2000" dirty="0">
              <a:solidFill>
                <a:srgbClr val="0C1F24"/>
              </a:solidFill>
              <a:latin typeface="Arial" charset="0"/>
              <a:ea typeface="Arial" charset="0"/>
              <a:cs typeface="Arial" charset="0"/>
            </a:endParaRPr>
          </a:p>
          <a:p>
            <a:pPr eaLnBrk="1" hangingPunct="1">
              <a:buSzPct val="75000"/>
              <a:buFont typeface="Wingdings" charset="2"/>
              <a:buChar char=""/>
            </a:pPr>
            <a:r>
              <a:rPr lang="en-US" altLang="x-none" sz="2000" dirty="0">
                <a:solidFill>
                  <a:srgbClr val="0C1F24"/>
                </a:solidFill>
                <a:latin typeface="Arial" charset="0"/>
                <a:ea typeface="Arial" charset="0"/>
                <a:cs typeface="Arial" charset="0"/>
              </a:rPr>
              <a:t>A new KSK will be </a:t>
            </a:r>
            <a:r>
              <a:rPr lang="en-US" altLang="x-none" sz="2000" dirty="0" smtClean="0">
                <a:solidFill>
                  <a:srgbClr val="0C1F24"/>
                </a:solidFill>
                <a:latin typeface="Arial" charset="0"/>
                <a:ea typeface="Arial" charset="0"/>
                <a:cs typeface="Arial" charset="0"/>
              </a:rPr>
              <a:t>used </a:t>
            </a:r>
          </a:p>
          <a:p>
            <a:pPr lvl="1" eaLnBrk="1" hangingPunct="1">
              <a:buSzPct val="75000"/>
              <a:buFont typeface="Wingdings" charset="2"/>
              <a:buChar char=""/>
            </a:pPr>
            <a:r>
              <a:rPr lang="en-US" altLang="x-none" sz="2000" dirty="0" smtClean="0">
                <a:solidFill>
                  <a:srgbClr val="0C1F24"/>
                </a:solidFill>
                <a:latin typeface="Arial" charset="0"/>
                <a:ea typeface="Arial" charset="0"/>
                <a:cs typeface="Arial" charset="0"/>
              </a:rPr>
              <a:t>ICANN is “rolling the Key” or changing the KSK </a:t>
            </a:r>
          </a:p>
          <a:p>
            <a:pPr lvl="1" eaLnBrk="1" hangingPunct="1">
              <a:buSzPct val="75000"/>
              <a:buFont typeface="Wingdings" charset="2"/>
              <a:buChar char=""/>
            </a:pPr>
            <a:r>
              <a:rPr lang="en-US" altLang="x-none" sz="2000" dirty="0" smtClean="0">
                <a:solidFill>
                  <a:srgbClr val="0C1F24"/>
                </a:solidFill>
                <a:latin typeface="Arial" charset="0"/>
                <a:ea typeface="Arial" charset="0"/>
                <a:cs typeface="Arial" charset="0"/>
              </a:rPr>
              <a:t>Recursive resolvers performing DNSSEC validation need to be updated with the new key </a:t>
            </a:r>
          </a:p>
          <a:p>
            <a:pPr lvl="1" eaLnBrk="1" hangingPunct="1">
              <a:buSzPct val="75000"/>
              <a:buFont typeface="Wingdings" charset="2"/>
              <a:buChar char=""/>
            </a:pPr>
            <a:r>
              <a:rPr lang="en-US" altLang="x-none" sz="2000" dirty="0" smtClean="0">
                <a:solidFill>
                  <a:srgbClr val="0C1F24"/>
                </a:solidFill>
                <a:latin typeface="Arial" charset="0"/>
                <a:ea typeface="Arial" charset="0"/>
                <a:cs typeface="Arial" charset="0"/>
              </a:rPr>
              <a:t>originally planned starting </a:t>
            </a:r>
            <a:r>
              <a:rPr lang="en-US" altLang="x-none" sz="2000" dirty="0">
                <a:solidFill>
                  <a:srgbClr val="0C1F24"/>
                </a:solidFill>
                <a:latin typeface="Arial" charset="0"/>
                <a:ea typeface="Arial" charset="0"/>
                <a:cs typeface="Arial" charset="0"/>
              </a:rPr>
              <a:t>on </a:t>
            </a:r>
            <a:r>
              <a:rPr lang="en-US" altLang="x-none" sz="2000" dirty="0">
                <a:solidFill>
                  <a:srgbClr val="0A1F24"/>
                </a:solidFill>
                <a:latin typeface="Arial" charset="0"/>
                <a:ea typeface="Arial" charset="0"/>
                <a:cs typeface="Arial" charset="0"/>
              </a:rPr>
              <a:t>11 October </a:t>
            </a:r>
            <a:r>
              <a:rPr lang="en-US" altLang="x-none" sz="2000" dirty="0" smtClean="0">
                <a:solidFill>
                  <a:srgbClr val="0A1F24"/>
                </a:solidFill>
                <a:latin typeface="Arial" charset="0"/>
                <a:ea typeface="Arial" charset="0"/>
                <a:cs typeface="Arial" charset="0"/>
              </a:rPr>
              <a:t>2017</a:t>
            </a:r>
          </a:p>
          <a:p>
            <a:pPr lvl="1" eaLnBrk="1" hangingPunct="1">
              <a:buSzPct val="75000"/>
              <a:buFont typeface="Wingdings" charset="2"/>
              <a:buChar char=""/>
            </a:pPr>
            <a:r>
              <a:rPr lang="en-US" altLang="x-none" sz="2000" dirty="0" smtClean="0">
                <a:solidFill>
                  <a:srgbClr val="0A1F24"/>
                </a:solidFill>
                <a:latin typeface="Arial" charset="0"/>
                <a:ea typeface="Arial" charset="0"/>
                <a:cs typeface="Arial" charset="0"/>
              </a:rPr>
              <a:t>Researchers at </a:t>
            </a:r>
            <a:r>
              <a:rPr lang="en-US" altLang="x-none" sz="2000" dirty="0" err="1" smtClean="0">
                <a:solidFill>
                  <a:srgbClr val="0A1F24"/>
                </a:solidFill>
                <a:latin typeface="Arial" charset="0"/>
                <a:ea typeface="Arial" charset="0"/>
                <a:cs typeface="Arial" charset="0"/>
              </a:rPr>
              <a:t>Verisign</a:t>
            </a:r>
            <a:r>
              <a:rPr lang="en-US" altLang="x-none" sz="2000" dirty="0" smtClean="0">
                <a:solidFill>
                  <a:srgbClr val="0A1F24"/>
                </a:solidFill>
                <a:latin typeface="Arial" charset="0"/>
                <a:ea typeface="Arial" charset="0"/>
                <a:cs typeface="Arial" charset="0"/>
              </a:rPr>
              <a:t> &amp; ICANN analyzed root server traffic to determine how many resolvers have been updated with the new KSK</a:t>
            </a:r>
          </a:p>
          <a:p>
            <a:pPr lvl="1" eaLnBrk="1" hangingPunct="1">
              <a:buSzPct val="75000"/>
              <a:buFont typeface="Wingdings" charset="2"/>
              <a:buChar char=""/>
            </a:pPr>
            <a:r>
              <a:rPr lang="en-US" altLang="x-none" sz="2000" dirty="0" smtClean="0">
                <a:solidFill>
                  <a:srgbClr val="0A1F24"/>
                </a:solidFill>
                <a:latin typeface="Arial" charset="0"/>
                <a:ea typeface="Arial" charset="0"/>
                <a:cs typeface="Arial" charset="0"/>
              </a:rPr>
              <a:t>In September, it was found that 5% of resolvers used by ISPs and network operators still have old root KSK configured.  Hence decision to postpone the rollover.</a:t>
            </a:r>
          </a:p>
          <a:p>
            <a:pPr lvl="1" eaLnBrk="1" hangingPunct="1">
              <a:buSzPct val="75000"/>
              <a:buFont typeface="Wingdings" charset="2"/>
              <a:buChar char=""/>
            </a:pPr>
            <a:r>
              <a:rPr lang="en-US" altLang="x-none" sz="2000" dirty="0" smtClean="0">
                <a:solidFill>
                  <a:srgbClr val="0A1F24"/>
                </a:solidFill>
                <a:latin typeface="Arial" charset="0"/>
                <a:ea typeface="Arial" charset="0"/>
                <a:cs typeface="Arial" charset="0"/>
              </a:rPr>
              <a:t>Continued data collection and consultation with the technical community </a:t>
            </a:r>
          </a:p>
          <a:p>
            <a:pPr lvl="1" eaLnBrk="1" hangingPunct="1">
              <a:buSzPct val="75000"/>
              <a:buFont typeface="Wingdings" charset="2"/>
              <a:buChar char=""/>
            </a:pPr>
            <a:r>
              <a:rPr lang="en-US" altLang="x-none" sz="2000" dirty="0" smtClean="0">
                <a:solidFill>
                  <a:srgbClr val="0A1F24"/>
                </a:solidFill>
                <a:latin typeface="Arial" charset="0"/>
                <a:ea typeface="Arial" charset="0"/>
                <a:cs typeface="Arial" charset="0"/>
              </a:rPr>
              <a:t>Delay affords additional time for network operators and ISPs to be certain that their systems are ready for rollover.</a:t>
            </a:r>
            <a:endParaRPr lang="en-US" altLang="x-none" sz="2000" dirty="0">
              <a:solidFill>
                <a:srgbClr val="0A1F24"/>
              </a:solidFill>
              <a:latin typeface="Arial" charset="0"/>
              <a:ea typeface="Arial" charset="0"/>
              <a:cs typeface="Arial" charset="0"/>
            </a:endParaRPr>
          </a:p>
          <a:p>
            <a:pPr lvl="1" eaLnBrk="1" hangingPunct="1">
              <a:buSzPct val="75000"/>
              <a:buFont typeface="Wingdings" charset="2"/>
              <a:buChar char=""/>
            </a:pPr>
            <a:r>
              <a:rPr lang="en-US" altLang="x-none" sz="2000" dirty="0" smtClean="0">
                <a:solidFill>
                  <a:srgbClr val="0C1F24"/>
                </a:solidFill>
                <a:latin typeface="Arial" charset="0"/>
                <a:ea typeface="Arial" charset="0"/>
                <a:cs typeface="Arial" charset="0"/>
              </a:rPr>
              <a:t>A </a:t>
            </a:r>
            <a:r>
              <a:rPr lang="en-US" altLang="x-none" sz="2000" dirty="0" smtClean="0">
                <a:solidFill>
                  <a:srgbClr val="0C1F24"/>
                </a:solidFill>
                <a:latin typeface="Arial" charset="0"/>
                <a:ea typeface="Arial" charset="0"/>
                <a:cs typeface="Arial" charset="0"/>
              </a:rPr>
              <a:t>carefully planned, multi-year process to ensure </a:t>
            </a:r>
            <a:r>
              <a:rPr lang="en-US" altLang="x-none" sz="2000" dirty="0">
                <a:solidFill>
                  <a:srgbClr val="0C1F24"/>
                </a:solidFill>
                <a:latin typeface="Arial" charset="0"/>
                <a:ea typeface="Arial" charset="0"/>
                <a:cs typeface="Arial" charset="0"/>
              </a:rPr>
              <a:t>continued smooth </a:t>
            </a:r>
            <a:r>
              <a:rPr lang="en-US" altLang="x-none" sz="2000" dirty="0" smtClean="0">
                <a:solidFill>
                  <a:srgbClr val="0C1F24"/>
                </a:solidFill>
                <a:latin typeface="Arial" charset="0"/>
                <a:ea typeface="Arial" charset="0"/>
                <a:cs typeface="Arial" charset="0"/>
              </a:rPr>
              <a:t>operations of the global secured DNS</a:t>
            </a:r>
            <a:endParaRPr lang="en-US" altLang="x-none" sz="2000" dirty="0">
              <a:solidFill>
                <a:srgbClr val="0C1F24"/>
              </a:solidFill>
              <a:latin typeface="Arial" charset="0"/>
              <a:ea typeface="Arial" charset="0"/>
              <a:cs typeface="Arial" charset="0"/>
            </a:endParaRPr>
          </a:p>
          <a:p>
            <a:pPr marL="457200" lvl="1" indent="0" eaLnBrk="1" hangingPunct="1">
              <a:buSzPct val="75000"/>
            </a:pPr>
            <a:endParaRPr lang="en-US" altLang="x-none" sz="2000" dirty="0">
              <a:solidFill>
                <a:srgbClr val="0C1F24"/>
              </a:solidFill>
              <a:latin typeface="Arial" charset="0"/>
              <a:ea typeface="Arial" charset="0"/>
              <a:cs typeface="Arial" charset="0"/>
            </a:endParaRPr>
          </a:p>
        </p:txBody>
      </p:sp>
    </p:spTree>
    <p:extLst>
      <p:ext uri="{BB962C8B-B14F-4D97-AF65-F5344CB8AC3E}">
        <p14:creationId xmlns:p14="http://schemas.microsoft.com/office/powerpoint/2010/main" val="3627089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pPr>
              <a:lnSpc>
                <a:spcPts val="4700"/>
              </a:lnSpc>
            </a:pPr>
            <a:r>
              <a:rPr lang="en-US" altLang="x-none" dirty="0" smtClean="0">
                <a:solidFill>
                  <a:srgbClr val="FFFFFF"/>
                </a:solidFill>
                <a:latin typeface="Arial" charset="0"/>
                <a:ea typeface="Arial" charset="0"/>
                <a:cs typeface="Arial" charset="0"/>
              </a:rPr>
              <a:t>The Cyber Threat Landscape</a:t>
            </a:r>
            <a:endParaRPr lang="en-US" altLang="x-none"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2540690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1885579" y="2020824"/>
            <a:ext cx="9638400" cy="1325563"/>
          </a:xfrm>
        </p:spPr>
        <p:txBody>
          <a:bodyPr/>
          <a:lstStyle/>
          <a:p>
            <a:pPr>
              <a:lnSpc>
                <a:spcPts val="4700"/>
              </a:lnSpc>
            </a:pPr>
            <a:r>
              <a:rPr lang="en-US" altLang="x-none" dirty="0" smtClean="0">
                <a:solidFill>
                  <a:srgbClr val="FFFFFF"/>
                </a:solidFill>
                <a:latin typeface="Arial" charset="0"/>
                <a:ea typeface="Arial" charset="0"/>
                <a:cs typeface="Arial" charset="0"/>
              </a:rPr>
              <a:t>Extension of MSM Model to Cybersecurity?</a:t>
            </a:r>
            <a:endParaRPr lang="en-US" altLang="x-none"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1536498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p:cNvSpPr>
            <a:spLocks noGrp="1"/>
          </p:cNvSpPr>
          <p:nvPr>
            <p:ph type="body" sz="quarter" idx="10"/>
          </p:nvPr>
        </p:nvSpPr>
        <p:spPr>
          <a:xfrm>
            <a:off x="2228479" y="4617720"/>
            <a:ext cx="9295500" cy="575112"/>
          </a:xfrm>
        </p:spPr>
        <p:txBody>
          <a:bodyPr/>
          <a:lstStyle/>
          <a:p>
            <a:r>
              <a:rPr lang="en-US" altLang="x-none" b="1" dirty="0" smtClean="0">
                <a:solidFill>
                  <a:srgbClr val="FFFFFF"/>
                </a:solidFill>
                <a:latin typeface="Arial" charset="0"/>
                <a:ea typeface="Arial" charset="0"/>
                <a:cs typeface="Arial" charset="0"/>
              </a:rPr>
              <a:t>Asha Hemrajani</a:t>
            </a:r>
            <a:endParaRPr lang="en-US" altLang="x-none" dirty="0">
              <a:solidFill>
                <a:srgbClr val="FFFFFF"/>
              </a:solidFill>
              <a:latin typeface="Arial" charset="0"/>
              <a:ea typeface="Arial" charset="0"/>
              <a:cs typeface="Arial" charset="0"/>
            </a:endParaRPr>
          </a:p>
          <a:p>
            <a:r>
              <a:rPr lang="en-US" altLang="x-none" i="1" dirty="0" err="1" smtClean="0">
                <a:solidFill>
                  <a:srgbClr val="FFFFFF"/>
                </a:solidFill>
                <a:latin typeface="Arial" charset="0"/>
                <a:ea typeface="Arial" charset="0"/>
                <a:cs typeface="Arial" charset="0"/>
              </a:rPr>
              <a:t>asha.a.hemrajani@gmail.com</a:t>
            </a:r>
            <a:endParaRPr lang="en-US" altLang="x-none" dirty="0">
              <a:solidFill>
                <a:srgbClr val="FFFFFF"/>
              </a:solidFill>
              <a:latin typeface="Arial" charset="0"/>
              <a:ea typeface="Arial" charset="0"/>
              <a:cs typeface="Arial" charset="0"/>
            </a:endParaRPr>
          </a:p>
        </p:txBody>
      </p:sp>
      <p:sp>
        <p:nvSpPr>
          <p:cNvPr id="33" name="Title 32"/>
          <p:cNvSpPr>
            <a:spLocks noGrp="1"/>
          </p:cNvSpPr>
          <p:nvPr>
            <p:ph type="title"/>
          </p:nvPr>
        </p:nvSpPr>
        <p:spPr/>
        <p:txBody>
          <a:bodyPr/>
          <a:lstStyle/>
          <a:p>
            <a:pPr>
              <a:lnSpc>
                <a:spcPts val="4700"/>
              </a:lnSpc>
            </a:pPr>
            <a:r>
              <a:rPr lang="en-US" altLang="x-none" dirty="0" smtClean="0">
                <a:solidFill>
                  <a:srgbClr val="FFFFFF"/>
                </a:solidFill>
                <a:latin typeface="Arial" charset="0"/>
                <a:ea typeface="Arial" charset="0"/>
                <a:cs typeface="Arial" charset="0"/>
              </a:rPr>
              <a:t>Thank You!</a:t>
            </a:r>
            <a:endParaRPr lang="en-US" altLang="x-none"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415983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Cyber Threat Landscape (Symantec, 2017)</a:t>
            </a:r>
            <a:endParaRPr lang="en-US" dirty="0"/>
          </a:p>
        </p:txBody>
      </p:sp>
      <p:pic>
        <p:nvPicPr>
          <p:cNvPr id="3" name="Picture 2" descr="Screen Shot 2017-10-24 at 4.30.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3177"/>
            <a:ext cx="8394700" cy="5617271"/>
          </a:xfrm>
          <a:prstGeom prst="rect">
            <a:avLst/>
          </a:prstGeom>
        </p:spPr>
      </p:pic>
      <p:sp>
        <p:nvSpPr>
          <p:cNvPr id="4" name="TextBox 3"/>
          <p:cNvSpPr txBox="1"/>
          <p:nvPr/>
        </p:nvSpPr>
        <p:spPr>
          <a:xfrm>
            <a:off x="8509000" y="774700"/>
            <a:ext cx="3670300" cy="4708982"/>
          </a:xfrm>
          <a:prstGeom prst="rect">
            <a:avLst/>
          </a:prstGeom>
          <a:noFill/>
        </p:spPr>
        <p:txBody>
          <a:bodyPr wrap="square" lIns="0" tIns="0" rIns="0" bIns="0" rtlCol="0">
            <a:spAutoFit/>
          </a:bodyPr>
          <a:lstStyle/>
          <a:p>
            <a:pPr marL="285750" indent="-285750">
              <a:buFont typeface="Arial"/>
              <a:buChar char="•"/>
            </a:pPr>
            <a:r>
              <a:rPr lang="en-US" dirty="0" err="1" smtClean="0">
                <a:cs typeface="Source Sans Pro"/>
              </a:rPr>
              <a:t>Cybersecurity</a:t>
            </a:r>
            <a:r>
              <a:rPr lang="en-US" dirty="0" smtClean="0">
                <a:cs typeface="Source Sans Pro"/>
              </a:rPr>
              <a:t> attacks vary by type </a:t>
            </a:r>
          </a:p>
          <a:p>
            <a:pPr marL="285750" indent="-285750">
              <a:buFont typeface="Arial"/>
              <a:buChar char="•"/>
            </a:pPr>
            <a:r>
              <a:rPr lang="en-US" dirty="0" smtClean="0">
                <a:cs typeface="Source Sans Pro"/>
              </a:rPr>
              <a:t>Threat landscape varies by region</a:t>
            </a:r>
          </a:p>
          <a:p>
            <a:pPr marL="285750" indent="-285750">
              <a:buFont typeface="Arial"/>
              <a:buChar char="•"/>
            </a:pPr>
            <a:r>
              <a:rPr lang="en-US" dirty="0" smtClean="0">
                <a:cs typeface="Source Sans Pro"/>
              </a:rPr>
              <a:t>Most attacked country is the US</a:t>
            </a:r>
          </a:p>
          <a:p>
            <a:endParaRPr lang="en-US" dirty="0">
              <a:cs typeface="Source Sans Pro"/>
            </a:endParaRPr>
          </a:p>
          <a:p>
            <a:endParaRPr lang="en-US" dirty="0" smtClean="0">
              <a:cs typeface="Source Sans Pro"/>
            </a:endParaRPr>
          </a:p>
          <a:p>
            <a:r>
              <a:rPr lang="en-US" dirty="0" smtClean="0">
                <a:cs typeface="Source Sans Pro"/>
              </a:rPr>
              <a:t>India:</a:t>
            </a:r>
          </a:p>
          <a:p>
            <a:pPr marL="285750" indent="-285750">
              <a:buFont typeface="Arial"/>
              <a:buChar char="•"/>
            </a:pPr>
            <a:r>
              <a:rPr lang="en-US" dirty="0" smtClean="0">
                <a:cs typeface="Source Sans Pro"/>
              </a:rPr>
              <a:t>4</a:t>
            </a:r>
            <a:r>
              <a:rPr lang="en-US" baseline="30000" dirty="0" smtClean="0">
                <a:cs typeface="Source Sans Pro"/>
              </a:rPr>
              <a:t>th</a:t>
            </a:r>
            <a:r>
              <a:rPr lang="en-US" dirty="0" smtClean="0">
                <a:cs typeface="Source Sans Pro"/>
              </a:rPr>
              <a:t> globally as source of overall malicious activity </a:t>
            </a:r>
          </a:p>
          <a:p>
            <a:pPr marL="285750" indent="-285750">
              <a:buFont typeface="Arial"/>
              <a:buChar char="•"/>
            </a:pPr>
            <a:r>
              <a:rPr lang="en-US" dirty="0" smtClean="0">
                <a:cs typeface="Source Sans Pro"/>
              </a:rPr>
              <a:t>5</a:t>
            </a:r>
            <a:r>
              <a:rPr lang="en-US" baseline="30000" dirty="0" smtClean="0">
                <a:cs typeface="Source Sans Pro"/>
              </a:rPr>
              <a:t>th</a:t>
            </a:r>
            <a:r>
              <a:rPr lang="en-US" dirty="0" smtClean="0">
                <a:cs typeface="Source Sans Pro"/>
              </a:rPr>
              <a:t> globally in detection of </a:t>
            </a:r>
            <a:r>
              <a:rPr lang="en-US" dirty="0" err="1" smtClean="0">
                <a:cs typeface="Source Sans Pro"/>
              </a:rPr>
              <a:t>ransomware</a:t>
            </a:r>
            <a:endParaRPr lang="en-US" dirty="0" smtClean="0">
              <a:cs typeface="Source Sans Pro"/>
            </a:endParaRPr>
          </a:p>
          <a:p>
            <a:pPr marL="285750" indent="-285750">
              <a:buFont typeface="Arial"/>
              <a:buChar char="•"/>
            </a:pPr>
            <a:r>
              <a:rPr lang="en-US" dirty="0" smtClean="0">
                <a:cs typeface="Source Sans Pro"/>
              </a:rPr>
              <a:t>2</a:t>
            </a:r>
            <a:r>
              <a:rPr lang="en-US" baseline="30000" dirty="0" smtClean="0">
                <a:cs typeface="Source Sans Pro"/>
              </a:rPr>
              <a:t>nd</a:t>
            </a:r>
            <a:r>
              <a:rPr lang="en-US" dirty="0" smtClean="0">
                <a:cs typeface="Source Sans Pro"/>
              </a:rPr>
              <a:t> for spams &amp; bots </a:t>
            </a:r>
          </a:p>
          <a:p>
            <a:pPr marL="285750" indent="-285750">
              <a:buFont typeface="Arial"/>
              <a:buChar char="•"/>
            </a:pPr>
            <a:r>
              <a:rPr lang="en-US" dirty="0" smtClean="0">
                <a:cs typeface="Source Sans Pro"/>
              </a:rPr>
              <a:t>5</a:t>
            </a:r>
            <a:r>
              <a:rPr lang="en-US" baseline="30000" dirty="0" smtClean="0">
                <a:cs typeface="Source Sans Pro"/>
              </a:rPr>
              <a:t>th</a:t>
            </a:r>
            <a:r>
              <a:rPr lang="en-US" dirty="0" smtClean="0">
                <a:cs typeface="Source Sans Pro"/>
              </a:rPr>
              <a:t> globally in terms of data breaches</a:t>
            </a:r>
          </a:p>
          <a:p>
            <a:pPr marL="285750" indent="-285750">
              <a:buFont typeface="Arial"/>
              <a:buChar char="•"/>
            </a:pPr>
            <a:endParaRPr lang="en-US" dirty="0" smtClean="0">
              <a:cs typeface="Source Sans Pro"/>
            </a:endParaRPr>
          </a:p>
          <a:p>
            <a:endParaRPr lang="en-US" dirty="0" smtClean="0">
              <a:cs typeface="Source Sans Pro"/>
            </a:endParaRPr>
          </a:p>
        </p:txBody>
      </p:sp>
    </p:spTree>
    <p:extLst>
      <p:ext uri="{BB962C8B-B14F-4D97-AF65-F5344CB8AC3E}">
        <p14:creationId xmlns:p14="http://schemas.microsoft.com/office/powerpoint/2010/main" val="164621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801" y="857550"/>
            <a:ext cx="10804096" cy="1015663"/>
          </a:xfrm>
          <a:prstGeom prst="rect">
            <a:avLst/>
          </a:prstGeom>
        </p:spPr>
        <p:txBody>
          <a:bodyPr wrap="square">
            <a:spAutoFit/>
          </a:bodyPr>
          <a:lstStyle/>
          <a:p>
            <a:pPr marL="285750" indent="-285750" algn="just">
              <a:lnSpc>
                <a:spcPct val="150000"/>
              </a:lnSpc>
              <a:buSzPct val="75000"/>
              <a:buFont typeface="Wingdings" charset="2"/>
              <a:buChar char=""/>
            </a:pPr>
            <a:r>
              <a:rPr lang="en-US" sz="2000" dirty="0" smtClean="0">
                <a:solidFill>
                  <a:srgbClr val="0C1F24"/>
                </a:solidFill>
                <a:latin typeface="Source Sans Pro"/>
                <a:cs typeface="Source Sans Pro"/>
              </a:rPr>
              <a:t>Cybersecurity is high on everyone’s agenda</a:t>
            </a:r>
          </a:p>
          <a:p>
            <a:pPr marL="285750" indent="-285750" algn="just">
              <a:lnSpc>
                <a:spcPct val="150000"/>
              </a:lnSpc>
              <a:buSzPct val="75000"/>
              <a:buFont typeface="Wingdings" charset="2"/>
              <a:buChar char=""/>
            </a:pPr>
            <a:r>
              <a:rPr lang="en-US" sz="2000" dirty="0" smtClean="0">
                <a:solidFill>
                  <a:srgbClr val="0C1F24"/>
                </a:solidFill>
                <a:latin typeface="Source Sans Pro"/>
                <a:cs typeface="Source Sans Pro"/>
              </a:rPr>
              <a:t>Billions lost annually due to </a:t>
            </a:r>
            <a:r>
              <a:rPr lang="en-US" sz="2000" dirty="0" err="1" smtClean="0">
                <a:solidFill>
                  <a:srgbClr val="0C1F24"/>
                </a:solidFill>
                <a:latin typeface="Source Sans Pro"/>
                <a:cs typeface="Source Sans Pro"/>
              </a:rPr>
              <a:t>cybersecurity</a:t>
            </a:r>
            <a:r>
              <a:rPr lang="en-US" sz="2000" dirty="0" smtClean="0">
                <a:solidFill>
                  <a:srgbClr val="0C1F24"/>
                </a:solidFill>
                <a:latin typeface="Source Sans Pro"/>
                <a:cs typeface="Source Sans Pro"/>
              </a:rPr>
              <a:t> attacks of various types</a:t>
            </a:r>
            <a:endParaRPr lang="en-US" sz="2000" dirty="0">
              <a:solidFill>
                <a:srgbClr val="0C1F24"/>
              </a:solidFill>
              <a:latin typeface="Source Sans Pro"/>
              <a:cs typeface="Source Sans Pro"/>
            </a:endParaRPr>
          </a:p>
        </p:txBody>
      </p:sp>
      <p:sp>
        <p:nvSpPr>
          <p:cNvPr id="6" name="Title 5"/>
          <p:cNvSpPr>
            <a:spLocks noGrp="1"/>
          </p:cNvSpPr>
          <p:nvPr>
            <p:ph type="title"/>
          </p:nvPr>
        </p:nvSpPr>
        <p:spPr>
          <a:prstGeom prst="rect">
            <a:avLst/>
          </a:prstGeom>
        </p:spPr>
        <p:txBody>
          <a:bodyPr/>
          <a:lstStyle/>
          <a:p>
            <a:pPr algn="just"/>
            <a:r>
              <a:rPr lang="en-US" dirty="0" smtClean="0"/>
              <a:t>Security Online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2568"/>
            <a:ext cx="5867400" cy="329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12568"/>
            <a:ext cx="5867400" cy="329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0771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pPr>
              <a:lnSpc>
                <a:spcPts val="4700"/>
              </a:lnSpc>
            </a:pPr>
            <a:r>
              <a:rPr lang="en-US" altLang="x-none" dirty="0" smtClean="0">
                <a:solidFill>
                  <a:srgbClr val="FFFFFF"/>
                </a:solidFill>
                <a:latin typeface="Arial" charset="0"/>
                <a:ea typeface="Arial" charset="0"/>
                <a:cs typeface="Arial" charset="0"/>
              </a:rPr>
              <a:t>ICANN and its Role</a:t>
            </a:r>
            <a:endParaRPr lang="en-US" altLang="x-none"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254069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688" y="46038"/>
            <a:ext cx="10847387" cy="450850"/>
          </a:xfrm>
        </p:spPr>
        <p:txBody>
          <a:bodyPr/>
          <a:lstStyle/>
          <a:p>
            <a:pPr>
              <a:defRPr/>
            </a:pPr>
            <a:r>
              <a:rPr dirty="0" smtClean="0">
                <a:ea typeface="Arial" charset="0"/>
              </a:rPr>
              <a:t>What </a:t>
            </a:r>
            <a:r>
              <a:rPr lang="en-US" dirty="0" smtClean="0">
                <a:ea typeface="Arial" charset="0"/>
              </a:rPr>
              <a:t>does ICANN do?</a:t>
            </a:r>
            <a:endParaRPr dirty="0">
              <a:ea typeface="Arial" charset="0"/>
            </a:endParaRPr>
          </a:p>
        </p:txBody>
      </p:sp>
      <p:sp>
        <p:nvSpPr>
          <p:cNvPr id="59394" name="TextBox 6"/>
          <p:cNvSpPr txBox="1">
            <a:spLocks noChangeArrowheads="1"/>
          </p:cNvSpPr>
          <p:nvPr/>
        </p:nvSpPr>
        <p:spPr bwMode="auto">
          <a:xfrm>
            <a:off x="923925" y="928688"/>
            <a:ext cx="103441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600" b="1">
                <a:solidFill>
                  <a:schemeClr val="accent1"/>
                </a:solidFill>
                <a:cs typeface="Arial" charset="0"/>
              </a:rPr>
              <a:t>Coordinating with our partners, </a:t>
            </a:r>
          </a:p>
          <a:p>
            <a:pPr algn="ctr"/>
            <a:r>
              <a:rPr lang="en-US" sz="2600" b="1">
                <a:solidFill>
                  <a:schemeClr val="accent1"/>
                </a:solidFill>
                <a:cs typeface="Arial" charset="0"/>
              </a:rPr>
              <a:t>we help make the Internet work.</a:t>
            </a:r>
          </a:p>
        </p:txBody>
      </p:sp>
      <p:pic>
        <p:nvPicPr>
          <p:cNvPr id="59395" name="Picture 5" descr="partnersService ic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95525"/>
            <a:ext cx="79406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0688" y="46038"/>
            <a:ext cx="10847387" cy="450850"/>
          </a:xfrm>
        </p:spPr>
        <p:txBody>
          <a:bodyPr/>
          <a:lstStyle/>
          <a:p>
            <a:pPr eaLnBrk="1" fontAlgn="auto" hangingPunct="1">
              <a:spcAft>
                <a:spcPts val="0"/>
              </a:spcAft>
              <a:defRPr/>
            </a:pPr>
            <a:r>
              <a:rPr dirty="0" smtClean="0">
                <a:solidFill>
                  <a:schemeClr val="accent6">
                    <a:lumMod val="50000"/>
                  </a:schemeClr>
                </a:solidFill>
                <a:ea typeface="+mj-ea"/>
              </a:rPr>
              <a:t>How DNS Works</a:t>
            </a:r>
            <a:endParaRPr dirty="0">
              <a:solidFill>
                <a:schemeClr val="accent6">
                  <a:lumMod val="50000"/>
                </a:schemeClr>
              </a:solidFill>
              <a:ea typeface="+mj-ea"/>
            </a:endParaRPr>
          </a:p>
        </p:txBody>
      </p:sp>
      <p:pic>
        <p:nvPicPr>
          <p:cNvPr id="65538" name="Picture 9"/>
          <p:cNvPicPr>
            <a:picLocks noChangeAspect="1"/>
          </p:cNvPicPr>
          <p:nvPr/>
        </p:nvPicPr>
        <p:blipFill>
          <a:blip r:embed="rId3">
            <a:extLst>
              <a:ext uri="{28A0092B-C50C-407E-A947-70E740481C1C}">
                <a14:useLocalDpi xmlns:a14="http://schemas.microsoft.com/office/drawing/2010/main" val="0"/>
              </a:ext>
            </a:extLst>
          </a:blip>
          <a:srcRect l="371" t="5432" r="1358" b="7161"/>
          <a:stretch>
            <a:fillRect/>
          </a:stretch>
        </p:blipFill>
        <p:spPr bwMode="auto">
          <a:xfrm>
            <a:off x="3055938" y="703263"/>
            <a:ext cx="62738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4732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46038"/>
            <a:ext cx="10804525" cy="450850"/>
          </a:xfrm>
        </p:spPr>
        <p:txBody>
          <a:bodyPr>
            <a:noAutofit/>
          </a:bodyPr>
          <a:lstStyle/>
          <a:p>
            <a:pPr eaLnBrk="1" fontAlgn="auto" hangingPunct="1">
              <a:spcAft>
                <a:spcPts val="0"/>
              </a:spcAft>
              <a:defRPr/>
            </a:pPr>
            <a:r>
              <a:rPr dirty="0" smtClean="0">
                <a:ea typeface="+mj-ea"/>
              </a:rPr>
              <a:t>The Bad</a:t>
            </a:r>
            <a:endParaRPr dirty="0">
              <a:ea typeface="+mj-ea"/>
            </a:endParaRPr>
          </a:p>
        </p:txBody>
      </p:sp>
      <p:sp>
        <p:nvSpPr>
          <p:cNvPr id="3" name="Content Placeholder 2"/>
          <p:cNvSpPr>
            <a:spLocks noGrp="1"/>
          </p:cNvSpPr>
          <p:nvPr>
            <p:ph sz="quarter" idx="10"/>
          </p:nvPr>
        </p:nvSpPr>
        <p:spPr>
          <a:xfrm>
            <a:off x="550863" y="1127125"/>
            <a:ext cx="9825037" cy="4572000"/>
          </a:xfrm>
        </p:spPr>
        <p:txBody>
          <a:bodyPr vert="horz" wrap="square" numCol="1" anchor="t" anchorCtr="0" compatLnSpc="1">
            <a:prstTxWarp prst="textNoShape">
              <a:avLst/>
            </a:prstTxWarp>
          </a:bodyPr>
          <a:lstStyle/>
          <a:p>
            <a:pPr eaLnBrk="1" hangingPunct="1">
              <a:spcAft>
                <a:spcPct val="0"/>
              </a:spcAft>
              <a:buFont typeface="Arial" charset="0"/>
              <a:buChar char="•"/>
            </a:pPr>
            <a:r>
              <a:rPr lang="en-US" sz="2400" dirty="0">
                <a:latin typeface="Arial" charset="0"/>
              </a:rPr>
              <a:t>Cache Poisoning </a:t>
            </a:r>
            <a:r>
              <a:rPr lang="en-US" sz="2400" dirty="0" smtClean="0">
                <a:latin typeface="Arial" charset="0"/>
              </a:rPr>
              <a:t>Attacks </a:t>
            </a:r>
          </a:p>
          <a:p>
            <a:pPr lvl="1" eaLnBrk="1" hangingPunct="1">
              <a:buFont typeface="Arial" charset="0"/>
              <a:buChar char="–"/>
            </a:pPr>
            <a:r>
              <a:rPr lang="en-US" sz="2000" dirty="0" smtClean="0">
                <a:latin typeface="Arial" charset="0"/>
              </a:rPr>
              <a:t>Vulnerable resolvers add malicious data to local caches</a:t>
            </a:r>
          </a:p>
          <a:p>
            <a:pPr eaLnBrk="1" hangingPunct="1">
              <a:spcAft>
                <a:spcPct val="0"/>
              </a:spcAft>
              <a:buFont typeface="Arial" charset="0"/>
              <a:buChar char="•"/>
            </a:pPr>
            <a:r>
              <a:rPr lang="en-US" sz="2400" dirty="0" smtClean="0">
                <a:latin typeface="Arial" charset="0"/>
              </a:rPr>
              <a:t>DNS </a:t>
            </a:r>
            <a:r>
              <a:rPr lang="en-US" sz="2400" dirty="0">
                <a:latin typeface="Arial" charset="0"/>
              </a:rPr>
              <a:t>Hijacking</a:t>
            </a:r>
          </a:p>
          <a:p>
            <a:pPr lvl="1" eaLnBrk="1" hangingPunct="1">
              <a:buFont typeface="Arial" charset="0"/>
              <a:buChar char="–"/>
            </a:pPr>
            <a:r>
              <a:rPr lang="en-US" sz="2000" dirty="0">
                <a:latin typeface="Arial" charset="0"/>
              </a:rPr>
              <a:t>A man in the middle (MITM) or spoofing attack forwards DNS queries to a name server that returns </a:t>
            </a:r>
            <a:r>
              <a:rPr lang="en-US" sz="2000" dirty="0" smtClean="0">
                <a:latin typeface="Arial" charset="0"/>
              </a:rPr>
              <a:t>forged </a:t>
            </a:r>
            <a:r>
              <a:rPr lang="en-US" sz="2000" dirty="0">
                <a:latin typeface="Arial" charset="0"/>
              </a:rPr>
              <a:t>responses</a:t>
            </a:r>
            <a:endParaRPr lang="en-US" sz="2800" dirty="0">
              <a:latin typeface="Arial" charset="0"/>
            </a:endParaRPr>
          </a:p>
          <a:p>
            <a:pPr lvl="1" eaLnBrk="1" hangingPunct="1">
              <a:buFont typeface="Arial" charset="0"/>
              <a:buChar char="–"/>
            </a:pPr>
            <a:r>
              <a:rPr lang="en-US" sz="2400" dirty="0">
                <a:latin typeface="Arial" charset="0"/>
              </a:rPr>
              <a:t>e.g. </a:t>
            </a:r>
            <a:r>
              <a:rPr lang="en-US" sz="2400" dirty="0" err="1">
                <a:latin typeface="Arial" charset="0"/>
              </a:rPr>
              <a:t>DNSChanger</a:t>
            </a:r>
            <a:r>
              <a:rPr lang="en-US" sz="2400" dirty="0">
                <a:latin typeface="Arial" charset="0"/>
              </a:rPr>
              <a:t> (</a:t>
            </a:r>
            <a:r>
              <a:rPr lang="en-US" sz="2000" dirty="0">
                <a:latin typeface="Arial" charset="0"/>
              </a:rPr>
              <a:t>One of the biggest cybercriminal takedown in history)</a:t>
            </a:r>
            <a:endParaRPr lang="en-US" sz="2000" dirty="0">
              <a:solidFill>
                <a:srgbClr val="FF0000"/>
              </a:solidFill>
              <a:latin typeface="Arial" charset="0"/>
            </a:endParaRPr>
          </a:p>
          <a:p>
            <a:pPr marL="0" indent="0" eaLnBrk="1" hangingPunct="1">
              <a:spcAft>
                <a:spcPct val="0"/>
              </a:spcAft>
              <a:buNone/>
            </a:pPr>
            <a:endParaRPr lang="en-US" sz="2000" dirty="0">
              <a:latin typeface="Arial" charset="0"/>
            </a:endParaRPr>
          </a:p>
          <a:p>
            <a:pPr eaLnBrk="1" hangingPunct="1">
              <a:spcAft>
                <a:spcPct val="0"/>
              </a:spcAft>
              <a:buFont typeface="Arial" charset="0"/>
              <a:buNone/>
            </a:pPr>
            <a:r>
              <a:rPr lang="en-US" sz="1400" dirty="0">
                <a:latin typeface="Arial" charset="0"/>
              </a:rPr>
              <a:t>    </a:t>
            </a:r>
            <a:endParaRPr lang="en-US" sz="1800" dirty="0">
              <a:latin typeface="Arial" charset="0"/>
            </a:endParaRPr>
          </a:p>
        </p:txBody>
      </p:sp>
      <p:pic>
        <p:nvPicPr>
          <p:cNvPr id="5" name="Picture 4" descr="0028-connection.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486254" y="2851706"/>
            <a:ext cx="1562983" cy="1123394"/>
          </a:xfrm>
          <a:prstGeom prst="rect">
            <a:avLst/>
          </a:prstGeom>
        </p:spPr>
      </p:pic>
      <p:pic>
        <p:nvPicPr>
          <p:cNvPr id="6" name="Picture 5" descr="0090-mobile2.eps"/>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910772" y="999346"/>
            <a:ext cx="713945" cy="1051086"/>
          </a:xfrm>
          <a:prstGeom prst="rect">
            <a:avLst/>
          </a:prstGeom>
        </p:spPr>
      </p:pic>
      <p:pic>
        <p:nvPicPr>
          <p:cNvPr id="8" name="Picture 7" descr="0230-sad.eps"/>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752119" y="4727414"/>
            <a:ext cx="1031254" cy="1051086"/>
          </a:xfrm>
          <a:prstGeom prst="rect">
            <a:avLst/>
          </a:prstGeom>
        </p:spPr>
      </p:pic>
    </p:spTree>
    <p:extLst>
      <p:ext uri="{BB962C8B-B14F-4D97-AF65-F5344CB8AC3E}">
        <p14:creationId xmlns:p14="http://schemas.microsoft.com/office/powerpoint/2010/main" val="1234388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APT-Presentation-26072017" id="{AA49E00F-9AA3-F742-AFFA-5D348C96265D}" vid="{0A417597-D941-CA49-AF8B-3E3E6D22B1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6323</TotalTime>
  <Words>1840</Words>
  <Application>Microsoft Macintosh PowerPoint</Application>
  <PresentationFormat>Custom</PresentationFormat>
  <Paragraphs>268</Paragraphs>
  <Slides>31</Slides>
  <Notes>24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ICANN PPT_Arial_16x9_June 2017_potx</vt:lpstr>
      <vt:lpstr>Cybersecurity and Governance</vt:lpstr>
      <vt:lpstr>Agenda</vt:lpstr>
      <vt:lpstr>The Cyber Threat Landscape</vt:lpstr>
      <vt:lpstr>Global Cyber Threat Landscape (Symantec, 2017)</vt:lpstr>
      <vt:lpstr>Security Online</vt:lpstr>
      <vt:lpstr>ICANN and its Role</vt:lpstr>
      <vt:lpstr>What does ICANN do?</vt:lpstr>
      <vt:lpstr>How DNS Works</vt:lpstr>
      <vt:lpstr>The Bad</vt:lpstr>
      <vt:lpstr>DNSSEC</vt:lpstr>
      <vt:lpstr>What is DNSSEC?</vt:lpstr>
      <vt:lpstr>What is DNSSEC?</vt:lpstr>
      <vt:lpstr>Chain of Trust</vt:lpstr>
      <vt:lpstr>How Does DNSSEC Work?</vt:lpstr>
      <vt:lpstr>Domain Name System (DNS)</vt:lpstr>
      <vt:lpstr>DNSSEC Deployment</vt:lpstr>
      <vt:lpstr>Who Should Deploy DNSSEC?</vt:lpstr>
      <vt:lpstr>Internet of Things</vt:lpstr>
      <vt:lpstr>What is the Internet of Things?</vt:lpstr>
      <vt:lpstr>The Rise and Rise of IoT</vt:lpstr>
      <vt:lpstr>Threat Landscape in IoT</vt:lpstr>
      <vt:lpstr>Some threats have already been realized…</vt:lpstr>
      <vt:lpstr>Once you build them…</vt:lpstr>
      <vt:lpstr>Retail cost objectives conflict with security objectives</vt:lpstr>
      <vt:lpstr>DNSSEC and IoT</vt:lpstr>
      <vt:lpstr>Can DNS Provide a Foundation for  Scalable Security? </vt:lpstr>
      <vt:lpstr>Root Zone Key-Signing Key (KSK) Rollover</vt:lpstr>
      <vt:lpstr>Root Zone KSK</vt:lpstr>
      <vt:lpstr>Root Zone KSK Rollover</vt:lpstr>
      <vt:lpstr>Extension of MSM Model to Cybersecurity?</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Asha Hemrajani</cp:lastModifiedBy>
  <cp:revision>131</cp:revision>
  <cp:lastPrinted>2017-08-30T03:02:11Z</cp:lastPrinted>
  <dcterms:created xsi:type="dcterms:W3CDTF">2017-05-30T19:34:46Z</dcterms:created>
  <dcterms:modified xsi:type="dcterms:W3CDTF">2017-10-25T03:42:36Z</dcterms:modified>
</cp:coreProperties>
</file>